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705" r:id="rId5"/>
    <p:sldMasterId id="2147483717" r:id="rId6"/>
  </p:sldMasterIdLst>
  <p:notesMasterIdLst>
    <p:notesMasterId r:id="rId23"/>
  </p:notesMasterIdLst>
  <p:sldIdLst>
    <p:sldId id="1050" r:id="rId7"/>
    <p:sldId id="1061" r:id="rId8"/>
    <p:sldId id="1062" r:id="rId9"/>
    <p:sldId id="1060" r:id="rId10"/>
    <p:sldId id="1144" r:id="rId11"/>
    <p:sldId id="1151" r:id="rId12"/>
    <p:sldId id="1154" r:id="rId13"/>
    <p:sldId id="1156" r:id="rId14"/>
    <p:sldId id="1161" r:id="rId15"/>
    <p:sldId id="1157" r:id="rId16"/>
    <p:sldId id="1158" r:id="rId17"/>
    <p:sldId id="1160" r:id="rId18"/>
    <p:sldId id="1162" r:id="rId19"/>
    <p:sldId id="1163" r:id="rId20"/>
    <p:sldId id="1164" r:id="rId21"/>
    <p:sldId id="1027" r:id="rId22"/>
  </p:sldIdLst>
  <p:sldSz cx="12192000" cy="6858000"/>
  <p:notesSz cx="6797675" cy="9982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abang Motsoeneng" initials="T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2DD"/>
    <a:srgbClr val="00FA00"/>
    <a:srgbClr val="FF85FF"/>
    <a:srgbClr val="12C4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0B8A46-E82B-44A2-A3E5-FCA4773A9FA4}" v="6" dt="2025-07-24T10:51:01.4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093"/>
  </p:normalViewPr>
  <p:slideViewPr>
    <p:cSldViewPr>
      <p:cViewPr varScale="1">
        <p:scale>
          <a:sx n="61" d="100"/>
          <a:sy n="61" d="100"/>
        </p:scale>
        <p:origin x="884" y="56"/>
      </p:cViewPr>
      <p:guideLst>
        <p:guide orient="horz" pos="2160"/>
        <p:guide pos="3840"/>
      </p:guideLst>
    </p:cSldViewPr>
  </p:slideViewPr>
  <p:notesTextViewPr>
    <p:cViewPr>
      <p:scale>
        <a:sx n="1" d="1"/>
        <a:sy n="1" d="1"/>
      </p:scale>
      <p:origin x="0" y="0"/>
    </p:cViewPr>
  </p:notesTextViewPr>
  <p:sorterViewPr>
    <p:cViewPr>
      <p:scale>
        <a:sx n="100" d="100"/>
        <a:sy n="100" d="100"/>
      </p:scale>
      <p:origin x="0" y="-429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50084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500844"/>
          </a:xfrm>
          <a:prstGeom prst="rect">
            <a:avLst/>
          </a:prstGeom>
        </p:spPr>
        <p:txBody>
          <a:bodyPr vert="horz" lIns="91440" tIns="45720" rIns="91440" bIns="45720" rtlCol="0"/>
          <a:lstStyle>
            <a:lvl1pPr algn="r">
              <a:defRPr sz="1200"/>
            </a:lvl1pPr>
          </a:lstStyle>
          <a:p>
            <a:fld id="{C514B2B6-6F03-4F24-B70A-DEB7A5905E29}" type="datetimeFigureOut">
              <a:rPr lang="en-US" smtClean="0"/>
              <a:t>7/24/2025</a:t>
            </a:fld>
            <a:endParaRPr lang="en-US"/>
          </a:p>
        </p:txBody>
      </p:sp>
      <p:sp>
        <p:nvSpPr>
          <p:cNvPr id="4" name="Slide Image Placeholder 3"/>
          <p:cNvSpPr>
            <a:spLocks noGrp="1" noRot="1" noChangeAspect="1"/>
          </p:cNvSpPr>
          <p:nvPr>
            <p:ph type="sldImg" idx="2"/>
          </p:nvPr>
        </p:nvSpPr>
        <p:spPr>
          <a:xfrm>
            <a:off x="404813" y="1247775"/>
            <a:ext cx="5988050" cy="33686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803934"/>
            <a:ext cx="5438140" cy="393049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81358"/>
            <a:ext cx="2945659" cy="50084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81358"/>
            <a:ext cx="2945659" cy="500842"/>
          </a:xfrm>
          <a:prstGeom prst="rect">
            <a:avLst/>
          </a:prstGeom>
        </p:spPr>
        <p:txBody>
          <a:bodyPr vert="horz" lIns="91440" tIns="45720" rIns="91440" bIns="45720" rtlCol="0" anchor="b"/>
          <a:lstStyle>
            <a:lvl1pPr algn="r">
              <a:defRPr sz="1200"/>
            </a:lvl1pPr>
          </a:lstStyle>
          <a:p>
            <a:fld id="{6977A310-ABC0-41DC-91C6-5389CCFC1D8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7A310-ABC0-41DC-91C6-5389CCFC1D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7325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8D0FA-1ADE-8BCE-E447-CB01C588F2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670FD7-5C53-B6E6-DE16-25C44C7B53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869176-3301-24A6-9793-5FAF3C8A3200}"/>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F8E7A524-B1D3-646F-6812-4B262F4E41B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7A310-ABC0-41DC-91C6-5389CCFC1D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730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6A267-110A-2C44-B5A4-3045EE4290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E3C21C-72A4-A5C4-2980-484E06FC5F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DC2C0B-7BDC-11A4-FE19-7E800899498F}"/>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52A75560-45E3-DA16-6048-12FD59B191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7A310-ABC0-41DC-91C6-5389CCFC1D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957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7A310-ABC0-41DC-91C6-5389CCFC1D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4255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7A310-ABC0-41DC-91C6-5389CCFC1D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401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7A310-ABC0-41DC-91C6-5389CCFC1D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7152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F2311-744C-26E6-5BF4-E1573733A1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8B073F-1EDD-B0BB-E1F5-A9279555BB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592999-3E01-9BFE-293C-9F8D9AFE7A47}"/>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772BE6F2-637A-89F6-5B12-231C0A1907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7A310-ABC0-41DC-91C6-5389CCFC1D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362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7A310-ABC0-41DC-91C6-5389CCFC1D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725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7A310-ABC0-41DC-91C6-5389CCFC1D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383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7A310-ABC0-41DC-91C6-5389CCFC1D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422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27AE5-48BC-CCCD-2317-CE24F2170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95CA41-EE09-C491-1C45-656FB879EE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D34988-7FC1-3307-68F2-0BE42AEBFF29}"/>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FE6997A6-0601-4409-8A6E-06BE82A60A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7A310-ABC0-41DC-91C6-5389CCFC1D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483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id-ID"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id-ID"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24/07/2025</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24/07/2025</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0" name="Picture Placeholder 29"/>
          <p:cNvSpPr>
            <a:spLocks noGrp="1"/>
          </p:cNvSpPr>
          <p:nvPr>
            <p:ph type="pic" sz="quarter" idx="12"/>
          </p:nvPr>
        </p:nvSpPr>
        <p:spPr>
          <a:xfrm>
            <a:off x="4166859" y="2310937"/>
            <a:ext cx="7777491" cy="4095518"/>
          </a:xfrm>
          <a:custGeom>
            <a:avLst/>
            <a:gdLst>
              <a:gd name="connsiteX0" fmla="*/ 9042288 w 9042288"/>
              <a:gd name="connsiteY0" fmla="*/ 3064350 h 4761542"/>
              <a:gd name="connsiteX1" fmla="*/ 6434900 w 9042288"/>
              <a:gd name="connsiteY1" fmla="*/ 4761542 h 4761542"/>
              <a:gd name="connsiteX2" fmla="*/ 2373393 w 9042288"/>
              <a:gd name="connsiteY2" fmla="*/ 3921348 h 4761542"/>
              <a:gd name="connsiteX3" fmla="*/ 0 w 9042288"/>
              <a:gd name="connsiteY3" fmla="*/ 4543092 h 4761542"/>
              <a:gd name="connsiteX4" fmla="*/ 2507104 w 9042288"/>
              <a:gd name="connsiteY4" fmla="*/ 3350016 h 4761542"/>
              <a:gd name="connsiteX5" fmla="*/ 7521312 w 9042288"/>
              <a:gd name="connsiteY5" fmla="*/ 3904544 h 4761542"/>
              <a:gd name="connsiteX6" fmla="*/ 9042288 w 9042288"/>
              <a:gd name="connsiteY6" fmla="*/ 3064350 h 4761542"/>
              <a:gd name="connsiteX7" fmla="*/ 8030246 w 9042288"/>
              <a:gd name="connsiteY7" fmla="*/ 497026 h 4761542"/>
              <a:gd name="connsiteX8" fmla="*/ 8582298 w 9042288"/>
              <a:gd name="connsiteY8" fmla="*/ 2535860 h 4761542"/>
              <a:gd name="connsiteX9" fmla="*/ 6792312 w 9042288"/>
              <a:gd name="connsiteY9" fmla="*/ 3631102 h 4761542"/>
              <a:gd name="connsiteX10" fmla="*/ 2526456 w 9042288"/>
              <a:gd name="connsiteY10" fmla="*/ 2906557 h 4761542"/>
              <a:gd name="connsiteX11" fmla="*/ 585910 w 9042288"/>
              <a:gd name="connsiteY11" fmla="*/ 3513153 h 4761542"/>
              <a:gd name="connsiteX12" fmla="*/ 2610100 w 9042288"/>
              <a:gd name="connsiteY12" fmla="*/ 2367362 h 4761542"/>
              <a:gd name="connsiteX13" fmla="*/ 7110160 w 9042288"/>
              <a:gd name="connsiteY13" fmla="*/ 2586410 h 4761542"/>
              <a:gd name="connsiteX14" fmla="*/ 8080432 w 9042288"/>
              <a:gd name="connsiteY14" fmla="*/ 1861866 h 4761542"/>
              <a:gd name="connsiteX15" fmla="*/ 8030246 w 9042288"/>
              <a:gd name="connsiteY15" fmla="*/ 497026 h 4761542"/>
              <a:gd name="connsiteX16" fmla="*/ 6732747 w 9042288"/>
              <a:gd name="connsiteY16" fmla="*/ 1134 h 4761542"/>
              <a:gd name="connsiteX17" fmla="*/ 7852152 w 9042288"/>
              <a:gd name="connsiteY17" fmla="*/ 691610 h 4761542"/>
              <a:gd name="connsiteX18" fmla="*/ 7818776 w 9042288"/>
              <a:gd name="connsiteY18" fmla="*/ 1666895 h 4761542"/>
              <a:gd name="connsiteX19" fmla="*/ 6834179 w 9042288"/>
              <a:gd name="connsiteY19" fmla="*/ 1381036 h 4761542"/>
              <a:gd name="connsiteX20" fmla="*/ 5799518 w 9042288"/>
              <a:gd name="connsiteY20" fmla="*/ 1868678 h 4761542"/>
              <a:gd name="connsiteX21" fmla="*/ 6116592 w 9042288"/>
              <a:gd name="connsiteY21" fmla="*/ 187153 h 4761542"/>
              <a:gd name="connsiteX22" fmla="*/ 6732747 w 9042288"/>
              <a:gd name="connsiteY22" fmla="*/ 1134 h 476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42288" h="4761542">
                <a:moveTo>
                  <a:pt x="9042288" y="3064350"/>
                </a:moveTo>
                <a:cubicBezTo>
                  <a:pt x="9042288" y="3064350"/>
                  <a:pt x="8423869" y="4761542"/>
                  <a:pt x="6434900" y="4761542"/>
                </a:cubicBezTo>
                <a:cubicBezTo>
                  <a:pt x="4178507" y="4761542"/>
                  <a:pt x="3743942" y="4122995"/>
                  <a:pt x="2373393" y="3921348"/>
                </a:cubicBezTo>
                <a:cubicBezTo>
                  <a:pt x="969414" y="3736505"/>
                  <a:pt x="0" y="4543092"/>
                  <a:pt x="0" y="4543092"/>
                </a:cubicBezTo>
                <a:cubicBezTo>
                  <a:pt x="0" y="4543092"/>
                  <a:pt x="1036271" y="3232389"/>
                  <a:pt x="2507104" y="3350016"/>
                </a:cubicBezTo>
                <a:cubicBezTo>
                  <a:pt x="3911082" y="3484447"/>
                  <a:pt x="5766339" y="4442268"/>
                  <a:pt x="7521312" y="3904544"/>
                </a:cubicBezTo>
                <a:cubicBezTo>
                  <a:pt x="8540867" y="3602074"/>
                  <a:pt x="9042288" y="3064350"/>
                  <a:pt x="9042288" y="3064350"/>
                </a:cubicBezTo>
                <a:close/>
                <a:moveTo>
                  <a:pt x="8030246" y="497026"/>
                </a:moveTo>
                <a:cubicBezTo>
                  <a:pt x="8030246" y="497026"/>
                  <a:pt x="9184536" y="1238420"/>
                  <a:pt x="8582298" y="2535860"/>
                </a:cubicBezTo>
                <a:cubicBezTo>
                  <a:pt x="8264450" y="3243555"/>
                  <a:pt x="7528380" y="3597402"/>
                  <a:pt x="6792312" y="3631102"/>
                </a:cubicBezTo>
                <a:cubicBezTo>
                  <a:pt x="4935410" y="3715351"/>
                  <a:pt x="3764391" y="2990807"/>
                  <a:pt x="2526456" y="2906557"/>
                </a:cubicBezTo>
                <a:cubicBezTo>
                  <a:pt x="1589641" y="2839158"/>
                  <a:pt x="585910" y="3513153"/>
                  <a:pt x="585910" y="3513153"/>
                </a:cubicBezTo>
                <a:cubicBezTo>
                  <a:pt x="585910" y="3513153"/>
                  <a:pt x="1405624" y="2434761"/>
                  <a:pt x="2610100" y="2367362"/>
                </a:cubicBezTo>
                <a:cubicBezTo>
                  <a:pt x="3647289" y="2316812"/>
                  <a:pt x="5638021" y="3108756"/>
                  <a:pt x="7110160" y="2586410"/>
                </a:cubicBezTo>
                <a:cubicBezTo>
                  <a:pt x="7478194" y="2451611"/>
                  <a:pt x="7896415" y="2299962"/>
                  <a:pt x="8080432" y="1861866"/>
                </a:cubicBezTo>
                <a:cubicBezTo>
                  <a:pt x="8398280" y="1137321"/>
                  <a:pt x="8030246" y="497026"/>
                  <a:pt x="8030246" y="497026"/>
                </a:cubicBezTo>
                <a:close/>
                <a:moveTo>
                  <a:pt x="6732747" y="1134"/>
                </a:moveTo>
                <a:cubicBezTo>
                  <a:pt x="7307704" y="-24089"/>
                  <a:pt x="7739508" y="376324"/>
                  <a:pt x="7852152" y="691610"/>
                </a:cubicBezTo>
                <a:cubicBezTo>
                  <a:pt x="8002345" y="1111992"/>
                  <a:pt x="7818776" y="1666895"/>
                  <a:pt x="7818776" y="1666895"/>
                </a:cubicBezTo>
                <a:cubicBezTo>
                  <a:pt x="7802088" y="573904"/>
                  <a:pt x="6767427" y="607534"/>
                  <a:pt x="6834179" y="1381036"/>
                </a:cubicBezTo>
                <a:cubicBezTo>
                  <a:pt x="6917620" y="2171353"/>
                  <a:pt x="5999775" y="2070462"/>
                  <a:pt x="5799518" y="1868678"/>
                </a:cubicBezTo>
                <a:cubicBezTo>
                  <a:pt x="5549197" y="1616450"/>
                  <a:pt x="5248811" y="657980"/>
                  <a:pt x="6116592" y="187153"/>
                </a:cubicBezTo>
                <a:cubicBezTo>
                  <a:pt x="6333537" y="65242"/>
                  <a:pt x="6541095" y="9541"/>
                  <a:pt x="6732747" y="1134"/>
                </a:cubicBezTo>
                <a:close/>
              </a:path>
            </a:pathLst>
          </a:custGeom>
        </p:spPr>
        <p:txBody>
          <a:bodyPr wrap="square">
            <a:noAutofit/>
          </a:bodyPr>
          <a:lstStyle/>
          <a:p>
            <a:endParaRPr lang="id-ID"/>
          </a:p>
        </p:txBody>
      </p:sp>
      <p:grpSp>
        <p:nvGrpSpPr>
          <p:cNvPr id="21" name="Group 20"/>
          <p:cNvGrpSpPr/>
          <p:nvPr userDrawn="1"/>
        </p:nvGrpSpPr>
        <p:grpSpPr>
          <a:xfrm>
            <a:off x="14723622" y="-2027639"/>
            <a:ext cx="3627152" cy="2027639"/>
            <a:chOff x="2044700" y="1809751"/>
            <a:chExt cx="2062163" cy="1084263"/>
          </a:xfrm>
          <a:solidFill>
            <a:srgbClr val="1481C2"/>
          </a:solidFill>
        </p:grpSpPr>
        <p:sp>
          <p:nvSpPr>
            <p:cNvPr id="22" name="Freeform 21"/>
            <p:cNvSpPr/>
            <p:nvPr/>
          </p:nvSpPr>
          <p:spPr bwMode="auto">
            <a:xfrm>
              <a:off x="2044700" y="2511426"/>
              <a:ext cx="2038350" cy="382588"/>
            </a:xfrm>
            <a:custGeom>
              <a:avLst/>
              <a:gdLst>
                <a:gd name="T0" fmla="*/ 0 w 541"/>
                <a:gd name="T1" fmla="*/ 88 h 101"/>
                <a:gd name="T2" fmla="*/ 150 w 541"/>
                <a:gd name="T3" fmla="*/ 17 h 101"/>
                <a:gd name="T4" fmla="*/ 450 w 541"/>
                <a:gd name="T5" fmla="*/ 50 h 101"/>
                <a:gd name="T6" fmla="*/ 541 w 541"/>
                <a:gd name="T7" fmla="*/ 0 h 101"/>
                <a:gd name="T8" fmla="*/ 385 w 541"/>
                <a:gd name="T9" fmla="*/ 101 h 101"/>
                <a:gd name="T10" fmla="*/ 142 w 541"/>
                <a:gd name="T11" fmla="*/ 51 h 101"/>
                <a:gd name="T12" fmla="*/ 0 w 541"/>
                <a:gd name="T13" fmla="*/ 88 h 101"/>
              </a:gdLst>
              <a:ahLst/>
              <a:cxnLst>
                <a:cxn ang="0">
                  <a:pos x="T0" y="T1"/>
                </a:cxn>
                <a:cxn ang="0">
                  <a:pos x="T2" y="T3"/>
                </a:cxn>
                <a:cxn ang="0">
                  <a:pos x="T4" y="T5"/>
                </a:cxn>
                <a:cxn ang="0">
                  <a:pos x="T6" y="T7"/>
                </a:cxn>
                <a:cxn ang="0">
                  <a:pos x="T8" y="T9"/>
                </a:cxn>
                <a:cxn ang="0">
                  <a:pos x="T10" y="T11"/>
                </a:cxn>
                <a:cxn ang="0">
                  <a:pos x="T12" y="T13"/>
                </a:cxn>
              </a:cxnLst>
              <a:rect l="0" t="0" r="r" b="b"/>
              <a:pathLst>
                <a:path w="541" h="101">
                  <a:moveTo>
                    <a:pt x="0" y="88"/>
                  </a:moveTo>
                  <a:cubicBezTo>
                    <a:pt x="0" y="88"/>
                    <a:pt x="62" y="10"/>
                    <a:pt x="150" y="17"/>
                  </a:cubicBezTo>
                  <a:cubicBezTo>
                    <a:pt x="234" y="25"/>
                    <a:pt x="345" y="82"/>
                    <a:pt x="450" y="50"/>
                  </a:cubicBezTo>
                  <a:cubicBezTo>
                    <a:pt x="511" y="32"/>
                    <a:pt x="541" y="0"/>
                    <a:pt x="541" y="0"/>
                  </a:cubicBezTo>
                  <a:cubicBezTo>
                    <a:pt x="541" y="0"/>
                    <a:pt x="504" y="101"/>
                    <a:pt x="385" y="101"/>
                  </a:cubicBezTo>
                  <a:cubicBezTo>
                    <a:pt x="250" y="101"/>
                    <a:pt x="224" y="63"/>
                    <a:pt x="142" y="51"/>
                  </a:cubicBezTo>
                  <a:cubicBezTo>
                    <a:pt x="58" y="40"/>
                    <a:pt x="0" y="88"/>
                    <a:pt x="0"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22"/>
            <p:cNvSpPr/>
            <p:nvPr/>
          </p:nvSpPr>
          <p:spPr bwMode="auto">
            <a:xfrm>
              <a:off x="2168525" y="1949451"/>
              <a:ext cx="1938338" cy="725488"/>
            </a:xfrm>
            <a:custGeom>
              <a:avLst/>
              <a:gdLst>
                <a:gd name="T0" fmla="*/ 0 w 514"/>
                <a:gd name="T1" fmla="*/ 179 h 191"/>
                <a:gd name="T2" fmla="*/ 121 w 514"/>
                <a:gd name="T3" fmla="*/ 111 h 191"/>
                <a:gd name="T4" fmla="*/ 390 w 514"/>
                <a:gd name="T5" fmla="*/ 124 h 191"/>
                <a:gd name="T6" fmla="*/ 448 w 514"/>
                <a:gd name="T7" fmla="*/ 81 h 191"/>
                <a:gd name="T8" fmla="*/ 445 w 514"/>
                <a:gd name="T9" fmla="*/ 0 h 191"/>
                <a:gd name="T10" fmla="*/ 478 w 514"/>
                <a:gd name="T11" fmla="*/ 121 h 191"/>
                <a:gd name="T12" fmla="*/ 371 w 514"/>
                <a:gd name="T13" fmla="*/ 186 h 191"/>
                <a:gd name="T14" fmla="*/ 116 w 514"/>
                <a:gd name="T15" fmla="*/ 143 h 191"/>
                <a:gd name="T16" fmla="*/ 0 w 514"/>
                <a:gd name="T17" fmla="*/ 17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4" h="191">
                  <a:moveTo>
                    <a:pt x="0" y="179"/>
                  </a:moveTo>
                  <a:cubicBezTo>
                    <a:pt x="0" y="179"/>
                    <a:pt x="49" y="115"/>
                    <a:pt x="121" y="111"/>
                  </a:cubicBezTo>
                  <a:cubicBezTo>
                    <a:pt x="183" y="108"/>
                    <a:pt x="302" y="155"/>
                    <a:pt x="390" y="124"/>
                  </a:cubicBezTo>
                  <a:cubicBezTo>
                    <a:pt x="412" y="116"/>
                    <a:pt x="437" y="107"/>
                    <a:pt x="448" y="81"/>
                  </a:cubicBezTo>
                  <a:cubicBezTo>
                    <a:pt x="467" y="38"/>
                    <a:pt x="445" y="0"/>
                    <a:pt x="445" y="0"/>
                  </a:cubicBezTo>
                  <a:cubicBezTo>
                    <a:pt x="445" y="0"/>
                    <a:pt x="514" y="44"/>
                    <a:pt x="478" y="121"/>
                  </a:cubicBezTo>
                  <a:cubicBezTo>
                    <a:pt x="459" y="163"/>
                    <a:pt x="415" y="184"/>
                    <a:pt x="371" y="186"/>
                  </a:cubicBezTo>
                  <a:cubicBezTo>
                    <a:pt x="260" y="191"/>
                    <a:pt x="190" y="148"/>
                    <a:pt x="116" y="143"/>
                  </a:cubicBezTo>
                  <a:cubicBezTo>
                    <a:pt x="60" y="139"/>
                    <a:pt x="0" y="179"/>
                    <a:pt x="0" y="1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3"/>
            <p:cNvSpPr/>
            <p:nvPr/>
          </p:nvSpPr>
          <p:spPr bwMode="auto">
            <a:xfrm>
              <a:off x="3221038" y="1809751"/>
              <a:ext cx="620713" cy="557213"/>
            </a:xfrm>
            <a:custGeom>
              <a:avLst/>
              <a:gdLst>
                <a:gd name="T0" fmla="*/ 154 w 165"/>
                <a:gd name="T1" fmla="*/ 117 h 147"/>
                <a:gd name="T2" fmla="*/ 156 w 165"/>
                <a:gd name="T3" fmla="*/ 59 h 147"/>
                <a:gd name="T4" fmla="*/ 52 w 165"/>
                <a:gd name="T5" fmla="*/ 29 h 147"/>
                <a:gd name="T6" fmla="*/ 33 w 165"/>
                <a:gd name="T7" fmla="*/ 129 h 147"/>
                <a:gd name="T8" fmla="*/ 95 w 165"/>
                <a:gd name="T9" fmla="*/ 100 h 147"/>
                <a:gd name="T10" fmla="*/ 154 w 165"/>
                <a:gd name="T11" fmla="*/ 117 h 147"/>
              </a:gdLst>
              <a:ahLst/>
              <a:cxnLst>
                <a:cxn ang="0">
                  <a:pos x="T0" y="T1"/>
                </a:cxn>
                <a:cxn ang="0">
                  <a:pos x="T2" y="T3"/>
                </a:cxn>
                <a:cxn ang="0">
                  <a:pos x="T4" y="T5"/>
                </a:cxn>
                <a:cxn ang="0">
                  <a:pos x="T6" y="T7"/>
                </a:cxn>
                <a:cxn ang="0">
                  <a:pos x="T8" y="T9"/>
                </a:cxn>
                <a:cxn ang="0">
                  <a:pos x="T10" y="T11"/>
                </a:cxn>
              </a:cxnLst>
              <a:rect l="0" t="0" r="r" b="b"/>
              <a:pathLst>
                <a:path w="165" h="147">
                  <a:moveTo>
                    <a:pt x="154" y="117"/>
                  </a:moveTo>
                  <a:cubicBezTo>
                    <a:pt x="154" y="117"/>
                    <a:pt x="165" y="84"/>
                    <a:pt x="156" y="59"/>
                  </a:cubicBezTo>
                  <a:cubicBezTo>
                    <a:pt x="147" y="34"/>
                    <a:pt x="104" y="0"/>
                    <a:pt x="52" y="29"/>
                  </a:cubicBezTo>
                  <a:cubicBezTo>
                    <a:pt x="0" y="57"/>
                    <a:pt x="18" y="114"/>
                    <a:pt x="33" y="129"/>
                  </a:cubicBezTo>
                  <a:cubicBezTo>
                    <a:pt x="45" y="141"/>
                    <a:pt x="100" y="147"/>
                    <a:pt x="95" y="100"/>
                  </a:cubicBezTo>
                  <a:cubicBezTo>
                    <a:pt x="91" y="54"/>
                    <a:pt x="153" y="52"/>
                    <a:pt x="154" y="1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3064"/>
            <a:ext cx="6073775" cy="6871063"/>
          </a:xfrm>
          <a:custGeom>
            <a:avLst/>
            <a:gdLst>
              <a:gd name="connsiteX0" fmla="*/ 0 w 6073775"/>
              <a:gd name="connsiteY0" fmla="*/ 0 h 6858000"/>
              <a:gd name="connsiteX1" fmla="*/ 6073775 w 6073775"/>
              <a:gd name="connsiteY1" fmla="*/ 0 h 6858000"/>
              <a:gd name="connsiteX2" fmla="*/ 6073775 w 6073775"/>
              <a:gd name="connsiteY2" fmla="*/ 6858000 h 6858000"/>
              <a:gd name="connsiteX3" fmla="*/ 0 w 6073775"/>
              <a:gd name="connsiteY3" fmla="*/ 6858000 h 6858000"/>
              <a:gd name="connsiteX4" fmla="*/ 0 w 6073775"/>
              <a:gd name="connsiteY4" fmla="*/ 0 h 6858000"/>
              <a:gd name="connsiteX0-1" fmla="*/ 0 w 6073775"/>
              <a:gd name="connsiteY0-2" fmla="*/ 13063 h 6871063"/>
              <a:gd name="connsiteX1-3" fmla="*/ 4127409 w 6073775"/>
              <a:gd name="connsiteY1-4" fmla="*/ 0 h 6871063"/>
              <a:gd name="connsiteX2-5" fmla="*/ 6073775 w 6073775"/>
              <a:gd name="connsiteY2-6" fmla="*/ 6871063 h 6871063"/>
              <a:gd name="connsiteX3-7" fmla="*/ 0 w 6073775"/>
              <a:gd name="connsiteY3-8" fmla="*/ 6871063 h 6871063"/>
              <a:gd name="connsiteX4-9" fmla="*/ 0 w 6073775"/>
              <a:gd name="connsiteY4-10" fmla="*/ 13063 h 68710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73775" h="6871063">
                <a:moveTo>
                  <a:pt x="0" y="13063"/>
                </a:moveTo>
                <a:lnTo>
                  <a:pt x="4127409" y="0"/>
                </a:lnTo>
                <a:lnTo>
                  <a:pt x="6073775" y="6871063"/>
                </a:lnTo>
                <a:lnTo>
                  <a:pt x="0" y="6871063"/>
                </a:lnTo>
                <a:lnTo>
                  <a:pt x="0" y="13063"/>
                </a:lnTo>
                <a:close/>
              </a:path>
            </a:pathLst>
          </a:custGeom>
        </p:spPr>
        <p:txBody>
          <a:bodyPr/>
          <a:lstStyle/>
          <a:p>
            <a:endParaRPr lang="id-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049485" y="1"/>
            <a:ext cx="8142515" cy="6858000"/>
          </a:xfrm>
          <a:prstGeom prst="parallelogram">
            <a:avLst>
              <a:gd name="adj" fmla="val 49554"/>
            </a:avLst>
          </a:prstGeom>
        </p:spPr>
        <p:txBody>
          <a:bodyPr/>
          <a:lstStyle/>
          <a:p>
            <a:endParaRPr lang="id-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7391400" y="0"/>
            <a:ext cx="4800600" cy="6858000"/>
          </a:xfrm>
          <a:custGeom>
            <a:avLst/>
            <a:gdLst>
              <a:gd name="connsiteX0" fmla="*/ 0 w 6534150"/>
              <a:gd name="connsiteY0" fmla="*/ 0 h 6858000"/>
              <a:gd name="connsiteX1" fmla="*/ 6534150 w 6534150"/>
              <a:gd name="connsiteY1" fmla="*/ 0 h 6858000"/>
              <a:gd name="connsiteX2" fmla="*/ 6534150 w 6534150"/>
              <a:gd name="connsiteY2" fmla="*/ 6858000 h 6858000"/>
              <a:gd name="connsiteX3" fmla="*/ 0 w 6534150"/>
              <a:gd name="connsiteY3" fmla="*/ 6858000 h 6858000"/>
              <a:gd name="connsiteX4" fmla="*/ 0 w 6534150"/>
              <a:gd name="connsiteY4" fmla="*/ 0 h 6858000"/>
              <a:gd name="connsiteX0-1" fmla="*/ 0 w 6534150"/>
              <a:gd name="connsiteY0-2" fmla="*/ 0 h 6858000"/>
              <a:gd name="connsiteX1-3" fmla="*/ 6534150 w 6534150"/>
              <a:gd name="connsiteY1-4" fmla="*/ 0 h 6858000"/>
              <a:gd name="connsiteX2-5" fmla="*/ 6534150 w 6534150"/>
              <a:gd name="connsiteY2-6" fmla="*/ 6858000 h 6858000"/>
              <a:gd name="connsiteX3-7" fmla="*/ 0 w 6534150"/>
              <a:gd name="connsiteY3-8" fmla="*/ 0 h 6858000"/>
            </a:gdLst>
            <a:ahLst/>
            <a:cxnLst>
              <a:cxn ang="0">
                <a:pos x="connsiteX0-1" y="connsiteY0-2"/>
              </a:cxn>
              <a:cxn ang="0">
                <a:pos x="connsiteX1-3" y="connsiteY1-4"/>
              </a:cxn>
              <a:cxn ang="0">
                <a:pos x="connsiteX2-5" y="connsiteY2-6"/>
              </a:cxn>
              <a:cxn ang="0">
                <a:pos x="connsiteX3-7" y="connsiteY3-8"/>
              </a:cxn>
            </a:cxnLst>
            <a:rect l="l" t="t" r="r" b="b"/>
            <a:pathLst>
              <a:path w="6534150" h="6858000">
                <a:moveTo>
                  <a:pt x="0" y="0"/>
                </a:moveTo>
                <a:lnTo>
                  <a:pt x="6534150" y="0"/>
                </a:lnTo>
                <a:lnTo>
                  <a:pt x="6534150" y="6858000"/>
                </a:lnTo>
                <a:lnTo>
                  <a:pt x="0" y="0"/>
                </a:lnTo>
                <a:close/>
              </a:path>
            </a:pathLst>
          </a:custGeom>
        </p:spPr>
        <p:txBody>
          <a:bodyPr/>
          <a:lstStyle/>
          <a:p>
            <a:endParaRPr lang="id-ID"/>
          </a:p>
        </p:txBody>
      </p:sp>
      <p:sp>
        <p:nvSpPr>
          <p:cNvPr id="12" name="Picture Placeholder 11"/>
          <p:cNvSpPr>
            <a:spLocks noGrp="1"/>
          </p:cNvSpPr>
          <p:nvPr>
            <p:ph type="pic" sz="quarter" idx="13"/>
          </p:nvPr>
        </p:nvSpPr>
        <p:spPr>
          <a:xfrm>
            <a:off x="0" y="0"/>
            <a:ext cx="4800600" cy="6858000"/>
          </a:xfrm>
          <a:custGeom>
            <a:avLst/>
            <a:gdLst>
              <a:gd name="connsiteX0" fmla="*/ 0 w 4800600"/>
              <a:gd name="connsiteY0" fmla="*/ 0 h 6858000"/>
              <a:gd name="connsiteX1" fmla="*/ 4800600 w 4800600"/>
              <a:gd name="connsiteY1" fmla="*/ 0 h 6858000"/>
              <a:gd name="connsiteX2" fmla="*/ 4800600 w 4800600"/>
              <a:gd name="connsiteY2" fmla="*/ 6858000 h 6858000"/>
              <a:gd name="connsiteX3" fmla="*/ 0 w 4800600"/>
              <a:gd name="connsiteY3" fmla="*/ 6858000 h 6858000"/>
              <a:gd name="connsiteX4" fmla="*/ 0 w 4800600"/>
              <a:gd name="connsiteY4" fmla="*/ 0 h 6858000"/>
              <a:gd name="connsiteX0-1" fmla="*/ 0 w 4800600"/>
              <a:gd name="connsiteY0-2" fmla="*/ 0 h 6858000"/>
              <a:gd name="connsiteX1-3" fmla="*/ 4800600 w 4800600"/>
              <a:gd name="connsiteY1-4" fmla="*/ 6858000 h 6858000"/>
              <a:gd name="connsiteX2-5" fmla="*/ 0 w 4800600"/>
              <a:gd name="connsiteY2-6" fmla="*/ 6858000 h 6858000"/>
              <a:gd name="connsiteX3-7" fmla="*/ 0 w 4800600"/>
              <a:gd name="connsiteY3-8" fmla="*/ 0 h 6858000"/>
            </a:gdLst>
            <a:ahLst/>
            <a:cxnLst>
              <a:cxn ang="0">
                <a:pos x="connsiteX0-1" y="connsiteY0-2"/>
              </a:cxn>
              <a:cxn ang="0">
                <a:pos x="connsiteX1-3" y="connsiteY1-4"/>
              </a:cxn>
              <a:cxn ang="0">
                <a:pos x="connsiteX2-5" y="connsiteY2-6"/>
              </a:cxn>
              <a:cxn ang="0">
                <a:pos x="connsiteX3-7" y="connsiteY3-8"/>
              </a:cxn>
            </a:cxnLst>
            <a:rect l="l" t="t" r="r" b="b"/>
            <a:pathLst>
              <a:path w="4800600" h="6858000">
                <a:moveTo>
                  <a:pt x="0" y="0"/>
                </a:moveTo>
                <a:lnTo>
                  <a:pt x="4800600" y="6858000"/>
                </a:lnTo>
                <a:lnTo>
                  <a:pt x="0" y="6858000"/>
                </a:lnTo>
                <a:lnTo>
                  <a:pt x="0" y="0"/>
                </a:lnTo>
                <a:close/>
              </a:path>
            </a:pathLst>
          </a:custGeom>
        </p:spPr>
        <p:txBody>
          <a:bodyPr/>
          <a:lstStyle/>
          <a:p>
            <a:endParaRPr lang="id-I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252768" y="19050"/>
            <a:ext cx="5676900" cy="6858000"/>
          </a:xfrm>
          <a:prstGeom prst="parallelogram">
            <a:avLst>
              <a:gd name="adj" fmla="val 35738"/>
            </a:avLst>
          </a:prstGeom>
        </p:spPr>
        <p:txBody>
          <a:bodyPr/>
          <a:lstStyle/>
          <a:p>
            <a:endParaRPr lang="id-ID"/>
          </a:p>
        </p:txBody>
      </p:sp>
      <p:sp>
        <p:nvSpPr>
          <p:cNvPr id="8" name="Picture Placeholder 6"/>
          <p:cNvSpPr>
            <a:spLocks noGrp="1"/>
          </p:cNvSpPr>
          <p:nvPr>
            <p:ph type="pic" sz="quarter" idx="11"/>
          </p:nvPr>
        </p:nvSpPr>
        <p:spPr>
          <a:xfrm>
            <a:off x="0" y="0"/>
            <a:ext cx="4005368" cy="4838700"/>
          </a:xfrm>
          <a:prstGeom prst="parallelogram">
            <a:avLst>
              <a:gd name="adj" fmla="val 35738"/>
            </a:avLst>
          </a:prstGeom>
        </p:spPr>
        <p:txBody>
          <a:bodyPr/>
          <a:lstStyle/>
          <a:p>
            <a:endParaRPr lang="id-I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76650" y="-12700"/>
            <a:ext cx="8515350" cy="6870700"/>
          </a:xfrm>
          <a:custGeom>
            <a:avLst/>
            <a:gdLst>
              <a:gd name="connsiteX0" fmla="*/ 0 w 5143500"/>
              <a:gd name="connsiteY0" fmla="*/ 0 h 6858000"/>
              <a:gd name="connsiteX1" fmla="*/ 5143500 w 5143500"/>
              <a:gd name="connsiteY1" fmla="*/ 0 h 6858000"/>
              <a:gd name="connsiteX2" fmla="*/ 5143500 w 5143500"/>
              <a:gd name="connsiteY2" fmla="*/ 6858000 h 6858000"/>
              <a:gd name="connsiteX3" fmla="*/ 0 w 5143500"/>
              <a:gd name="connsiteY3" fmla="*/ 6858000 h 6858000"/>
              <a:gd name="connsiteX4" fmla="*/ 0 w 5143500"/>
              <a:gd name="connsiteY4" fmla="*/ 0 h 6858000"/>
              <a:gd name="connsiteX0-1" fmla="*/ 2971800 w 5143500"/>
              <a:gd name="connsiteY0-2" fmla="*/ 0 h 6858000"/>
              <a:gd name="connsiteX1-3" fmla="*/ 5143500 w 5143500"/>
              <a:gd name="connsiteY1-4" fmla="*/ 0 h 6858000"/>
              <a:gd name="connsiteX2-5" fmla="*/ 5143500 w 5143500"/>
              <a:gd name="connsiteY2-6" fmla="*/ 6858000 h 6858000"/>
              <a:gd name="connsiteX3-7" fmla="*/ 0 w 5143500"/>
              <a:gd name="connsiteY3-8" fmla="*/ 6858000 h 6858000"/>
              <a:gd name="connsiteX4-9" fmla="*/ 2971800 w 5143500"/>
              <a:gd name="connsiteY4-10" fmla="*/ 0 h 6858000"/>
              <a:gd name="connsiteX0-11" fmla="*/ 2464218 w 5143500"/>
              <a:gd name="connsiteY0-12" fmla="*/ 0 h 6858000"/>
              <a:gd name="connsiteX1-13" fmla="*/ 5143500 w 5143500"/>
              <a:gd name="connsiteY1-14" fmla="*/ 0 h 6858000"/>
              <a:gd name="connsiteX2-15" fmla="*/ 5143500 w 5143500"/>
              <a:gd name="connsiteY2-16" fmla="*/ 6858000 h 6858000"/>
              <a:gd name="connsiteX3-17" fmla="*/ 0 w 5143500"/>
              <a:gd name="connsiteY3-18" fmla="*/ 6858000 h 6858000"/>
              <a:gd name="connsiteX4-19" fmla="*/ 2464218 w 5143500"/>
              <a:gd name="connsiteY4-20" fmla="*/ 0 h 6858000"/>
              <a:gd name="connsiteX0-21" fmla="*/ 2138877 w 5143500"/>
              <a:gd name="connsiteY0-22" fmla="*/ 0 h 6896100"/>
              <a:gd name="connsiteX1-23" fmla="*/ 5143500 w 5143500"/>
              <a:gd name="connsiteY1-24" fmla="*/ 38100 h 6896100"/>
              <a:gd name="connsiteX2-25" fmla="*/ 5143500 w 5143500"/>
              <a:gd name="connsiteY2-26" fmla="*/ 6896100 h 6896100"/>
              <a:gd name="connsiteX3-27" fmla="*/ 0 w 5143500"/>
              <a:gd name="connsiteY3-28" fmla="*/ 6896100 h 6896100"/>
              <a:gd name="connsiteX4-29" fmla="*/ 2138877 w 5143500"/>
              <a:gd name="connsiteY4-30" fmla="*/ 0 h 6896100"/>
              <a:gd name="connsiteX0-31" fmla="*/ 2240419 w 5143500"/>
              <a:gd name="connsiteY0-32" fmla="*/ 0 h 6870700"/>
              <a:gd name="connsiteX1-33" fmla="*/ 5143500 w 5143500"/>
              <a:gd name="connsiteY1-34" fmla="*/ 12700 h 6870700"/>
              <a:gd name="connsiteX2-35" fmla="*/ 5143500 w 5143500"/>
              <a:gd name="connsiteY2-36" fmla="*/ 6870700 h 6870700"/>
              <a:gd name="connsiteX3-37" fmla="*/ 0 w 5143500"/>
              <a:gd name="connsiteY3-38" fmla="*/ 6870700 h 6870700"/>
              <a:gd name="connsiteX4-39" fmla="*/ 2240419 w 5143500"/>
              <a:gd name="connsiteY4-40" fmla="*/ 0 h 68707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43500" h="6870700">
                <a:moveTo>
                  <a:pt x="2240419" y="0"/>
                </a:moveTo>
                <a:lnTo>
                  <a:pt x="5143500" y="12700"/>
                </a:lnTo>
                <a:lnTo>
                  <a:pt x="5143500" y="6870700"/>
                </a:lnTo>
                <a:lnTo>
                  <a:pt x="0" y="6870700"/>
                </a:lnTo>
                <a:lnTo>
                  <a:pt x="2240419" y="0"/>
                </a:lnTo>
                <a:close/>
              </a:path>
            </a:pathLst>
          </a:custGeom>
        </p:spPr>
        <p:txBody>
          <a:bodyPr/>
          <a:lstStyle/>
          <a:p>
            <a:endParaRPr lang="id-I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id-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6"/>
          <p:cNvSpPr>
            <a:spLocks noGrp="1"/>
          </p:cNvSpPr>
          <p:nvPr>
            <p:ph type="pic" sz="quarter" idx="21"/>
          </p:nvPr>
        </p:nvSpPr>
        <p:spPr>
          <a:xfrm>
            <a:off x="788292" y="3719243"/>
            <a:ext cx="2353546" cy="1775243"/>
          </a:xfrm>
          <a:prstGeom prst="rect">
            <a:avLst/>
          </a:prstGeom>
        </p:spPr>
        <p:txBody>
          <a:bodyPr/>
          <a:lstStyle>
            <a:lvl1pPr marL="0" indent="0">
              <a:buNone/>
              <a:defRPr sz="1200">
                <a:solidFill>
                  <a:schemeClr val="tx1"/>
                </a:solidFill>
              </a:defRPr>
            </a:lvl1pPr>
          </a:lstStyle>
          <a:p>
            <a:endParaRPr lang="id-ID" dirty="0"/>
          </a:p>
        </p:txBody>
      </p:sp>
      <p:sp>
        <p:nvSpPr>
          <p:cNvPr id="7" name="Picture Placeholder 6"/>
          <p:cNvSpPr>
            <a:spLocks noGrp="1"/>
          </p:cNvSpPr>
          <p:nvPr>
            <p:ph type="pic" sz="quarter" idx="15"/>
          </p:nvPr>
        </p:nvSpPr>
        <p:spPr>
          <a:xfrm>
            <a:off x="3523603" y="1108388"/>
            <a:ext cx="2353546" cy="1775243"/>
          </a:xfrm>
          <a:prstGeom prst="rect">
            <a:avLst/>
          </a:prstGeom>
        </p:spPr>
        <p:txBody>
          <a:bodyPr/>
          <a:lstStyle>
            <a:lvl1pPr marL="0" indent="0">
              <a:buNone/>
              <a:defRPr sz="1200">
                <a:solidFill>
                  <a:schemeClr val="tx1"/>
                </a:solidFill>
              </a:defRPr>
            </a:lvl1pPr>
          </a:lstStyle>
          <a:p>
            <a:endParaRPr lang="id-ID" dirty="0"/>
          </a:p>
        </p:txBody>
      </p:sp>
      <p:sp>
        <p:nvSpPr>
          <p:cNvPr id="8" name="Picture Placeholder 6"/>
          <p:cNvSpPr>
            <a:spLocks noGrp="1"/>
          </p:cNvSpPr>
          <p:nvPr>
            <p:ph type="pic" sz="quarter" idx="16"/>
          </p:nvPr>
        </p:nvSpPr>
        <p:spPr>
          <a:xfrm>
            <a:off x="6258914" y="1108387"/>
            <a:ext cx="2353546" cy="1775243"/>
          </a:xfrm>
          <a:prstGeom prst="rect">
            <a:avLst/>
          </a:prstGeom>
        </p:spPr>
        <p:txBody>
          <a:bodyPr/>
          <a:lstStyle>
            <a:lvl1pPr marL="0" indent="0">
              <a:buNone/>
              <a:defRPr sz="1200">
                <a:solidFill>
                  <a:schemeClr val="tx1"/>
                </a:solidFill>
              </a:defRPr>
            </a:lvl1pPr>
          </a:lstStyle>
          <a:p>
            <a:endParaRPr lang="id-ID" dirty="0"/>
          </a:p>
        </p:txBody>
      </p:sp>
      <p:sp>
        <p:nvSpPr>
          <p:cNvPr id="9" name="Picture Placeholder 6"/>
          <p:cNvSpPr>
            <a:spLocks noGrp="1"/>
          </p:cNvSpPr>
          <p:nvPr>
            <p:ph type="pic" sz="quarter" idx="17"/>
          </p:nvPr>
        </p:nvSpPr>
        <p:spPr>
          <a:xfrm>
            <a:off x="8994224" y="1108386"/>
            <a:ext cx="2353546" cy="1775243"/>
          </a:xfrm>
          <a:prstGeom prst="rect">
            <a:avLst/>
          </a:prstGeom>
        </p:spPr>
        <p:txBody>
          <a:bodyPr/>
          <a:lstStyle>
            <a:lvl1pPr marL="0" indent="0">
              <a:buNone/>
              <a:defRPr sz="1200">
                <a:solidFill>
                  <a:schemeClr val="tx1"/>
                </a:solidFill>
              </a:defRPr>
            </a:lvl1pPr>
          </a:lstStyle>
          <a:p>
            <a:endParaRPr lang="id-ID" dirty="0"/>
          </a:p>
        </p:txBody>
      </p:sp>
      <p:sp>
        <p:nvSpPr>
          <p:cNvPr id="10" name="Picture Placeholder 6"/>
          <p:cNvSpPr>
            <a:spLocks noGrp="1"/>
          </p:cNvSpPr>
          <p:nvPr>
            <p:ph type="pic" sz="quarter" idx="18"/>
          </p:nvPr>
        </p:nvSpPr>
        <p:spPr>
          <a:xfrm>
            <a:off x="3523603" y="3719245"/>
            <a:ext cx="2353546" cy="1775243"/>
          </a:xfrm>
          <a:prstGeom prst="rect">
            <a:avLst/>
          </a:prstGeom>
        </p:spPr>
        <p:txBody>
          <a:bodyPr/>
          <a:lstStyle>
            <a:lvl1pPr marL="0" indent="0">
              <a:buNone/>
              <a:defRPr sz="1200">
                <a:solidFill>
                  <a:schemeClr val="tx1"/>
                </a:solidFill>
              </a:defRPr>
            </a:lvl1pPr>
          </a:lstStyle>
          <a:p>
            <a:endParaRPr lang="id-ID" dirty="0"/>
          </a:p>
        </p:txBody>
      </p:sp>
      <p:sp>
        <p:nvSpPr>
          <p:cNvPr id="11" name="Picture Placeholder 6"/>
          <p:cNvSpPr>
            <a:spLocks noGrp="1"/>
          </p:cNvSpPr>
          <p:nvPr>
            <p:ph type="pic" sz="quarter" idx="19"/>
          </p:nvPr>
        </p:nvSpPr>
        <p:spPr>
          <a:xfrm>
            <a:off x="6258914" y="3719244"/>
            <a:ext cx="2353546" cy="1775243"/>
          </a:xfrm>
          <a:prstGeom prst="rect">
            <a:avLst/>
          </a:prstGeom>
        </p:spPr>
        <p:txBody>
          <a:bodyPr/>
          <a:lstStyle>
            <a:lvl1pPr marL="0" indent="0">
              <a:buNone/>
              <a:defRPr sz="1200">
                <a:solidFill>
                  <a:schemeClr val="tx1"/>
                </a:solidFill>
              </a:defRPr>
            </a:lvl1pPr>
          </a:lstStyle>
          <a:p>
            <a:endParaRPr lang="id-ID" dirty="0"/>
          </a:p>
        </p:txBody>
      </p:sp>
      <p:sp>
        <p:nvSpPr>
          <p:cNvPr id="12" name="Picture Placeholder 6"/>
          <p:cNvSpPr>
            <a:spLocks noGrp="1"/>
          </p:cNvSpPr>
          <p:nvPr>
            <p:ph type="pic" sz="quarter" idx="20"/>
          </p:nvPr>
        </p:nvSpPr>
        <p:spPr>
          <a:xfrm>
            <a:off x="8994224" y="3719243"/>
            <a:ext cx="2353546" cy="1775243"/>
          </a:xfrm>
          <a:prstGeom prst="rect">
            <a:avLst/>
          </a:prstGeom>
        </p:spPr>
        <p:txBody>
          <a:bodyPr/>
          <a:lstStyle>
            <a:lvl1pPr marL="0" indent="0">
              <a:buNone/>
              <a:defRPr sz="1200">
                <a:solidFill>
                  <a:schemeClr val="tx1"/>
                </a:solidFill>
              </a:defRPr>
            </a:lvl1pPr>
          </a:lstStyle>
          <a:p>
            <a:endParaRPr lang="id-ID"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1" fmla="*/ 2479964 w 12192000"/>
              <a:gd name="connsiteY0-2" fmla="*/ 0 h 6858000"/>
              <a:gd name="connsiteX1-3" fmla="*/ 12192000 w 12192000"/>
              <a:gd name="connsiteY1-4" fmla="*/ 0 h 6858000"/>
              <a:gd name="connsiteX2-5" fmla="*/ 12192000 w 12192000"/>
              <a:gd name="connsiteY2-6" fmla="*/ 6858000 h 6858000"/>
              <a:gd name="connsiteX3-7" fmla="*/ 0 w 12192000"/>
              <a:gd name="connsiteY3-8" fmla="*/ 6858000 h 6858000"/>
              <a:gd name="connsiteX4-9" fmla="*/ 2479964 w 12192000"/>
              <a:gd name="connsiteY4-10" fmla="*/ 0 h 6858000"/>
              <a:gd name="connsiteX0-11" fmla="*/ 2479964 w 12192000"/>
              <a:gd name="connsiteY0-12" fmla="*/ 0 h 6858000"/>
              <a:gd name="connsiteX1-13" fmla="*/ 12192000 w 12192000"/>
              <a:gd name="connsiteY1-14" fmla="*/ 0 h 6858000"/>
              <a:gd name="connsiteX2-15" fmla="*/ 12192000 w 12192000"/>
              <a:gd name="connsiteY2-16" fmla="*/ 6858000 h 6858000"/>
              <a:gd name="connsiteX3-17" fmla="*/ 0 w 12192000"/>
              <a:gd name="connsiteY3-18" fmla="*/ 6858000 h 6858000"/>
              <a:gd name="connsiteX4-19" fmla="*/ 1080655 w 12192000"/>
              <a:gd name="connsiteY4-20" fmla="*/ 3837709 h 6858000"/>
              <a:gd name="connsiteX5" fmla="*/ 2479964 w 12192000"/>
              <a:gd name="connsiteY5" fmla="*/ 0 h 6858000"/>
              <a:gd name="connsiteX0-21" fmla="*/ 2479964 w 12192000"/>
              <a:gd name="connsiteY0-22" fmla="*/ 0 h 6858000"/>
              <a:gd name="connsiteX1-23" fmla="*/ 12192000 w 12192000"/>
              <a:gd name="connsiteY1-24" fmla="*/ 0 h 6858000"/>
              <a:gd name="connsiteX2-25" fmla="*/ 12192000 w 12192000"/>
              <a:gd name="connsiteY2-26" fmla="*/ 6858000 h 6858000"/>
              <a:gd name="connsiteX3-27" fmla="*/ 0 w 12192000"/>
              <a:gd name="connsiteY3-28" fmla="*/ 6858000 h 6858000"/>
              <a:gd name="connsiteX4-29" fmla="*/ 1 w 12192000"/>
              <a:gd name="connsiteY4-30" fmla="*/ 3643745 h 6858000"/>
              <a:gd name="connsiteX5-31" fmla="*/ 2479964 w 12192000"/>
              <a:gd name="connsiteY5-32"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Lst>
            <a:rect l="l" t="t" r="r" b="b"/>
            <a:pathLst>
              <a:path w="12192000" h="6858000">
                <a:moveTo>
                  <a:pt x="2479964" y="0"/>
                </a:moveTo>
                <a:lnTo>
                  <a:pt x="12192000" y="0"/>
                </a:lnTo>
                <a:lnTo>
                  <a:pt x="12192000" y="6858000"/>
                </a:lnTo>
                <a:lnTo>
                  <a:pt x="0" y="6858000"/>
                </a:lnTo>
                <a:cubicBezTo>
                  <a:pt x="0" y="5786582"/>
                  <a:pt x="1" y="4715163"/>
                  <a:pt x="1" y="3643745"/>
                </a:cubicBezTo>
                <a:lnTo>
                  <a:pt x="2479964" y="0"/>
                </a:lnTo>
                <a:close/>
              </a:path>
            </a:pathLst>
          </a:custGeom>
        </p:spPr>
        <p:txBody>
          <a:bodyPr/>
          <a:lstStyle/>
          <a:p>
            <a:endParaRPr lang="id-I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838950" cy="6865620"/>
          </a:xfrm>
          <a:custGeom>
            <a:avLst/>
            <a:gdLst>
              <a:gd name="connsiteX0" fmla="*/ 0 w 6838950"/>
              <a:gd name="connsiteY0" fmla="*/ 0 h 6858000"/>
              <a:gd name="connsiteX1" fmla="*/ 6838950 w 6838950"/>
              <a:gd name="connsiteY1" fmla="*/ 0 h 6858000"/>
              <a:gd name="connsiteX2" fmla="*/ 6838950 w 6838950"/>
              <a:gd name="connsiteY2" fmla="*/ 6858000 h 6858000"/>
              <a:gd name="connsiteX3" fmla="*/ 0 w 6838950"/>
              <a:gd name="connsiteY3" fmla="*/ 6858000 h 6858000"/>
              <a:gd name="connsiteX4" fmla="*/ 0 w 6838950"/>
              <a:gd name="connsiteY4" fmla="*/ 0 h 6858000"/>
              <a:gd name="connsiteX0-1" fmla="*/ 0 w 6838950"/>
              <a:gd name="connsiteY0-2" fmla="*/ 0 h 6858000"/>
              <a:gd name="connsiteX1-3" fmla="*/ 6838950 w 6838950"/>
              <a:gd name="connsiteY1-4" fmla="*/ 0 h 6858000"/>
              <a:gd name="connsiteX2-5" fmla="*/ 4123459 w 6838950"/>
              <a:gd name="connsiteY2-6" fmla="*/ 6858000 h 6858000"/>
              <a:gd name="connsiteX3-7" fmla="*/ 0 w 6838950"/>
              <a:gd name="connsiteY3-8" fmla="*/ 6858000 h 6858000"/>
              <a:gd name="connsiteX4-9" fmla="*/ 0 w 6838950"/>
              <a:gd name="connsiteY4-10" fmla="*/ 0 h 6858000"/>
              <a:gd name="connsiteX0-11" fmla="*/ 0 w 6838950"/>
              <a:gd name="connsiteY0-12" fmla="*/ 0 h 6858000"/>
              <a:gd name="connsiteX1-13" fmla="*/ 6838950 w 6838950"/>
              <a:gd name="connsiteY1-14" fmla="*/ 0 h 6858000"/>
              <a:gd name="connsiteX2-15" fmla="*/ 4016779 w 6838950"/>
              <a:gd name="connsiteY2-16" fmla="*/ 6576060 h 6858000"/>
              <a:gd name="connsiteX3-17" fmla="*/ 0 w 6838950"/>
              <a:gd name="connsiteY3-18" fmla="*/ 6858000 h 6858000"/>
              <a:gd name="connsiteX4-19" fmla="*/ 0 w 6838950"/>
              <a:gd name="connsiteY4-20" fmla="*/ 0 h 6858000"/>
              <a:gd name="connsiteX0-21" fmla="*/ 0 w 6838950"/>
              <a:gd name="connsiteY0-22" fmla="*/ 0 h 6865620"/>
              <a:gd name="connsiteX1-23" fmla="*/ 6838950 w 6838950"/>
              <a:gd name="connsiteY1-24" fmla="*/ 0 h 6865620"/>
              <a:gd name="connsiteX2-25" fmla="*/ 4062499 w 6838950"/>
              <a:gd name="connsiteY2-26" fmla="*/ 6865620 h 6865620"/>
              <a:gd name="connsiteX3-27" fmla="*/ 0 w 6838950"/>
              <a:gd name="connsiteY3-28" fmla="*/ 6858000 h 6865620"/>
              <a:gd name="connsiteX4-29" fmla="*/ 0 w 6838950"/>
              <a:gd name="connsiteY4-30" fmla="*/ 0 h 68656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38950" h="6865620">
                <a:moveTo>
                  <a:pt x="0" y="0"/>
                </a:moveTo>
                <a:lnTo>
                  <a:pt x="6838950" y="0"/>
                </a:lnTo>
                <a:lnTo>
                  <a:pt x="4062499" y="6865620"/>
                </a:lnTo>
                <a:lnTo>
                  <a:pt x="0" y="6858000"/>
                </a:lnTo>
                <a:lnTo>
                  <a:pt x="0" y="0"/>
                </a:lnTo>
                <a:close/>
              </a:path>
            </a:pathLst>
          </a:custGeom>
        </p:spPr>
        <p:txBody>
          <a:bodyPr/>
          <a:lstStyle/>
          <a:p>
            <a:endParaRPr lang="id-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1" fmla="*/ 0 w 12192000"/>
              <a:gd name="connsiteY0-2" fmla="*/ 6858000 h 6858000"/>
              <a:gd name="connsiteX1-3" fmla="*/ 12192000 w 12192000"/>
              <a:gd name="connsiteY1-4" fmla="*/ 0 h 6858000"/>
              <a:gd name="connsiteX2-5" fmla="*/ 12192000 w 12192000"/>
              <a:gd name="connsiteY2-6" fmla="*/ 6858000 h 6858000"/>
              <a:gd name="connsiteX3-7" fmla="*/ 0 w 12192000"/>
              <a:gd name="connsiteY3-8" fmla="*/ 6858000 h 6858000"/>
            </a:gdLst>
            <a:ahLst/>
            <a:cxnLst>
              <a:cxn ang="0">
                <a:pos x="connsiteX0-1" y="connsiteY0-2"/>
              </a:cxn>
              <a:cxn ang="0">
                <a:pos x="connsiteX1-3" y="connsiteY1-4"/>
              </a:cxn>
              <a:cxn ang="0">
                <a:pos x="connsiteX2-5" y="connsiteY2-6"/>
              </a:cxn>
              <a:cxn ang="0">
                <a:pos x="connsiteX3-7" y="connsiteY3-8"/>
              </a:cxn>
            </a:cxnLst>
            <a:rect l="l" t="t" r="r" b="b"/>
            <a:pathLst>
              <a:path w="12192000" h="6858000">
                <a:moveTo>
                  <a:pt x="0" y="6858000"/>
                </a:moveTo>
                <a:lnTo>
                  <a:pt x="12192000" y="0"/>
                </a:lnTo>
                <a:lnTo>
                  <a:pt x="12192000" y="6858000"/>
                </a:lnTo>
                <a:lnTo>
                  <a:pt x="0" y="6858000"/>
                </a:lnTo>
                <a:close/>
              </a:path>
            </a:pathLst>
          </a:custGeom>
        </p:spPr>
        <p:txBody>
          <a:bodyPr/>
          <a:lstStyle/>
          <a:p>
            <a:endParaRPr lang="id-ID"/>
          </a:p>
        </p:txBody>
      </p:sp>
      <p:sp>
        <p:nvSpPr>
          <p:cNvPr id="9" name="Picture Placeholder 8"/>
          <p:cNvSpPr>
            <a:spLocks noGrp="1"/>
          </p:cNvSpPr>
          <p:nvPr>
            <p:ph type="pic" sz="quarter" idx="1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1" fmla="*/ 0 w 12192000"/>
              <a:gd name="connsiteY0-2" fmla="*/ 0 h 6858000"/>
              <a:gd name="connsiteX1-3" fmla="*/ 12192000 w 12192000"/>
              <a:gd name="connsiteY1-4" fmla="*/ 0 h 6858000"/>
              <a:gd name="connsiteX2-5" fmla="*/ 0 w 12192000"/>
              <a:gd name="connsiteY2-6" fmla="*/ 6858000 h 6858000"/>
              <a:gd name="connsiteX3-7" fmla="*/ 0 w 12192000"/>
              <a:gd name="connsiteY3-8" fmla="*/ 0 h 6858000"/>
            </a:gdLst>
            <a:ahLst/>
            <a:cxnLst>
              <a:cxn ang="0">
                <a:pos x="connsiteX0-1" y="connsiteY0-2"/>
              </a:cxn>
              <a:cxn ang="0">
                <a:pos x="connsiteX1-3" y="connsiteY1-4"/>
              </a:cxn>
              <a:cxn ang="0">
                <a:pos x="connsiteX2-5" y="connsiteY2-6"/>
              </a:cxn>
              <a:cxn ang="0">
                <a:pos x="connsiteX3-7" y="connsiteY3-8"/>
              </a:cxn>
            </a:cxnLst>
            <a:rect l="l" t="t" r="r" b="b"/>
            <a:pathLst>
              <a:path w="12192000" h="6858000">
                <a:moveTo>
                  <a:pt x="0" y="0"/>
                </a:moveTo>
                <a:lnTo>
                  <a:pt x="12192000" y="0"/>
                </a:lnTo>
                <a:lnTo>
                  <a:pt x="0" y="6858000"/>
                </a:lnTo>
                <a:lnTo>
                  <a:pt x="0" y="0"/>
                </a:lnTo>
                <a:close/>
              </a:path>
            </a:pathLst>
          </a:custGeom>
        </p:spPr>
        <p:txBody>
          <a:bodyPr/>
          <a:lstStyle/>
          <a:p>
            <a:endParaRPr lang="id-I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3086100"/>
            <a:ext cx="6243774" cy="3771899"/>
          </a:xfrm>
          <a:prstGeom prst="parallelogram">
            <a:avLst>
              <a:gd name="adj" fmla="val 56708"/>
            </a:avLst>
          </a:prstGeom>
        </p:spPr>
        <p:txBody>
          <a:bodyPr/>
          <a:lstStyle/>
          <a:p>
            <a:endParaRPr lang="id-ID"/>
          </a:p>
        </p:txBody>
      </p:sp>
      <p:sp>
        <p:nvSpPr>
          <p:cNvPr id="8" name="Picture Placeholder 6"/>
          <p:cNvSpPr>
            <a:spLocks noGrp="1"/>
          </p:cNvSpPr>
          <p:nvPr>
            <p:ph type="pic" sz="quarter" idx="11"/>
          </p:nvPr>
        </p:nvSpPr>
        <p:spPr>
          <a:xfrm>
            <a:off x="6038884" y="0"/>
            <a:ext cx="6153115" cy="3717131"/>
          </a:xfrm>
          <a:prstGeom prst="parallelogram">
            <a:avLst>
              <a:gd name="adj" fmla="val 58253"/>
            </a:avLst>
          </a:prstGeom>
        </p:spPr>
        <p:txBody>
          <a:bodyPr/>
          <a:lstStyle/>
          <a:p>
            <a:endParaRPr lang="id-I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657350"/>
            <a:ext cx="12192000" cy="2895600"/>
          </a:xfrm>
        </p:spPr>
        <p:txBody>
          <a:bodyPr/>
          <a:lstStyle/>
          <a:p>
            <a:endParaRPr lang="id-I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8" name="Picture Placeholder 6"/>
          <p:cNvSpPr>
            <a:spLocks noGrp="1"/>
          </p:cNvSpPr>
          <p:nvPr>
            <p:ph type="pic" sz="quarter" idx="10"/>
          </p:nvPr>
        </p:nvSpPr>
        <p:spPr>
          <a:xfrm>
            <a:off x="1381125" y="2235200"/>
            <a:ext cx="10810875" cy="2888344"/>
          </a:xfrm>
        </p:spPr>
        <p:txBody>
          <a:bodyPr/>
          <a:lstStyle/>
          <a:p>
            <a:endParaRPr lang="id-I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341257" y="-1"/>
            <a:ext cx="6850744" cy="6858001"/>
          </a:xfrm>
          <a:custGeom>
            <a:avLst/>
            <a:gdLst>
              <a:gd name="connsiteX0" fmla="*/ 0 w 5994400"/>
              <a:gd name="connsiteY0" fmla="*/ 0 h 6858001"/>
              <a:gd name="connsiteX1" fmla="*/ 5994400 w 5994400"/>
              <a:gd name="connsiteY1" fmla="*/ 0 h 6858001"/>
              <a:gd name="connsiteX2" fmla="*/ 5994400 w 5994400"/>
              <a:gd name="connsiteY2" fmla="*/ 6858001 h 6858001"/>
              <a:gd name="connsiteX3" fmla="*/ 0 w 5994400"/>
              <a:gd name="connsiteY3" fmla="*/ 6858001 h 6858001"/>
              <a:gd name="connsiteX4" fmla="*/ 0 w 5994400"/>
              <a:gd name="connsiteY4" fmla="*/ 0 h 6858001"/>
              <a:gd name="connsiteX0-1" fmla="*/ 0 w 5994400"/>
              <a:gd name="connsiteY0-2" fmla="*/ 6858001 h 6858001"/>
              <a:gd name="connsiteX1-3" fmla="*/ 5994400 w 5994400"/>
              <a:gd name="connsiteY1-4" fmla="*/ 0 h 6858001"/>
              <a:gd name="connsiteX2-5" fmla="*/ 5994400 w 5994400"/>
              <a:gd name="connsiteY2-6" fmla="*/ 6858001 h 6858001"/>
              <a:gd name="connsiteX3-7" fmla="*/ 0 w 5994400"/>
              <a:gd name="connsiteY3-8" fmla="*/ 6858001 h 6858001"/>
            </a:gdLst>
            <a:ahLst/>
            <a:cxnLst>
              <a:cxn ang="0">
                <a:pos x="connsiteX0-1" y="connsiteY0-2"/>
              </a:cxn>
              <a:cxn ang="0">
                <a:pos x="connsiteX1-3" y="connsiteY1-4"/>
              </a:cxn>
              <a:cxn ang="0">
                <a:pos x="connsiteX2-5" y="connsiteY2-6"/>
              </a:cxn>
              <a:cxn ang="0">
                <a:pos x="connsiteX3-7" y="connsiteY3-8"/>
              </a:cxn>
            </a:cxnLst>
            <a:rect l="l" t="t" r="r" b="b"/>
            <a:pathLst>
              <a:path w="5994400" h="6858001">
                <a:moveTo>
                  <a:pt x="0" y="6858001"/>
                </a:moveTo>
                <a:lnTo>
                  <a:pt x="5994400" y="0"/>
                </a:lnTo>
                <a:lnTo>
                  <a:pt x="5994400" y="6858001"/>
                </a:lnTo>
                <a:lnTo>
                  <a:pt x="0" y="6858001"/>
                </a:lnTo>
                <a:close/>
              </a:path>
            </a:pathLst>
          </a:custGeom>
        </p:spPr>
        <p:txBody>
          <a:bodyPr/>
          <a:lstStyle/>
          <a:p>
            <a:endParaRPr lang="id-I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200659" cy="4248150"/>
          </a:xfrm>
          <a:custGeom>
            <a:avLst/>
            <a:gdLst>
              <a:gd name="connsiteX0" fmla="*/ 0 w 12192000"/>
              <a:gd name="connsiteY0" fmla="*/ 0 h 4248150"/>
              <a:gd name="connsiteX1" fmla="*/ 12192000 w 12192000"/>
              <a:gd name="connsiteY1" fmla="*/ 0 h 4248150"/>
              <a:gd name="connsiteX2" fmla="*/ 12192000 w 12192000"/>
              <a:gd name="connsiteY2" fmla="*/ 4248150 h 4248150"/>
              <a:gd name="connsiteX3" fmla="*/ 0 w 12192000"/>
              <a:gd name="connsiteY3" fmla="*/ 4248150 h 4248150"/>
              <a:gd name="connsiteX4" fmla="*/ 0 w 12192000"/>
              <a:gd name="connsiteY4" fmla="*/ 0 h 4248150"/>
              <a:gd name="connsiteX0-1" fmla="*/ 0 w 12192000"/>
              <a:gd name="connsiteY0-2" fmla="*/ 0 h 4248150"/>
              <a:gd name="connsiteX1-3" fmla="*/ 12192000 w 12192000"/>
              <a:gd name="connsiteY1-4" fmla="*/ 0 h 4248150"/>
              <a:gd name="connsiteX2-5" fmla="*/ 12172950 w 12192000"/>
              <a:gd name="connsiteY2-6" fmla="*/ 2190750 h 4248150"/>
              <a:gd name="connsiteX3-7" fmla="*/ 0 w 12192000"/>
              <a:gd name="connsiteY3-8" fmla="*/ 4248150 h 4248150"/>
              <a:gd name="connsiteX4-9" fmla="*/ 0 w 12192000"/>
              <a:gd name="connsiteY4-10" fmla="*/ 0 h 4248150"/>
              <a:gd name="connsiteX0-11" fmla="*/ 0 w 12200659"/>
              <a:gd name="connsiteY0-12" fmla="*/ 0 h 4248150"/>
              <a:gd name="connsiteX1-13" fmla="*/ 12192000 w 12200659"/>
              <a:gd name="connsiteY1-14" fmla="*/ 0 h 4248150"/>
              <a:gd name="connsiteX2-15" fmla="*/ 12200659 w 12200659"/>
              <a:gd name="connsiteY2-16" fmla="*/ 2163041 h 4248150"/>
              <a:gd name="connsiteX3-17" fmla="*/ 0 w 12200659"/>
              <a:gd name="connsiteY3-18" fmla="*/ 4248150 h 4248150"/>
              <a:gd name="connsiteX4-19" fmla="*/ 0 w 12200659"/>
              <a:gd name="connsiteY4-20" fmla="*/ 0 h 42481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0659" h="4248150">
                <a:moveTo>
                  <a:pt x="0" y="0"/>
                </a:moveTo>
                <a:lnTo>
                  <a:pt x="12192000" y="0"/>
                </a:lnTo>
                <a:cubicBezTo>
                  <a:pt x="12194886" y="721014"/>
                  <a:pt x="12197773" y="1442027"/>
                  <a:pt x="12200659" y="2163041"/>
                </a:cubicBezTo>
                <a:lnTo>
                  <a:pt x="0" y="4248150"/>
                </a:lnTo>
                <a:lnTo>
                  <a:pt x="0" y="0"/>
                </a:lnTo>
                <a:close/>
              </a:path>
            </a:pathLst>
          </a:custGeom>
        </p:spPr>
        <p:txBody>
          <a:bodyPr/>
          <a:lstStyle/>
          <a:p>
            <a:endParaRPr lang="id-I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12192000" cy="6858000"/>
          </a:xfrm>
          <a:prstGeom prst="parallelogram">
            <a:avLst>
              <a:gd name="adj" fmla="val 73042"/>
            </a:avLst>
          </a:prstGeom>
        </p:spPr>
        <p:txBody>
          <a:bodyPr/>
          <a:lstStyle/>
          <a:p>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24/07/2025</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6" name="Picture Placeholder 1"/>
          <p:cNvSpPr>
            <a:spLocks noGrp="1" noTextEdit="1"/>
          </p:cNvSpPr>
          <p:nvPr>
            <p:ph type="pic" sz="quarter" idx="10"/>
          </p:nvPr>
        </p:nvSpPr>
        <p:spPr>
          <a:xfrm>
            <a:off x="7287788" y="0"/>
            <a:ext cx="4656562" cy="6858000"/>
          </a:xfrm>
          <a:custGeom>
            <a:avLst/>
            <a:gdLst>
              <a:gd name="T0" fmla="*/ 2630665 w 5245953"/>
              <a:gd name="T1" fmla="*/ 1179 h 7724425"/>
              <a:gd name="T2" fmla="*/ 2922127 w 5245953"/>
              <a:gd name="T3" fmla="*/ 24618 h 7724425"/>
              <a:gd name="T4" fmla="*/ 3779697 w 5245953"/>
              <a:gd name="T5" fmla="*/ 392243 h 7724425"/>
              <a:gd name="T6" fmla="*/ 4366188 w 5245953"/>
              <a:gd name="T7" fmla="*/ 893340 h 7724425"/>
              <a:gd name="T8" fmla="*/ 4792433 w 5245953"/>
              <a:gd name="T9" fmla="*/ 1074382 h 7724425"/>
              <a:gd name="T10" fmla="*/ 5122623 w 5245953"/>
              <a:gd name="T11" fmla="*/ 1570398 h 7724425"/>
              <a:gd name="T12" fmla="*/ 5138785 w 5245953"/>
              <a:gd name="T13" fmla="*/ 2071034 h 7724425"/>
              <a:gd name="T14" fmla="*/ 5229299 w 5245953"/>
              <a:gd name="T15" fmla="*/ 2396170 h 7724425"/>
              <a:gd name="T16" fmla="*/ 5069515 w 5245953"/>
              <a:gd name="T17" fmla="*/ 2635865 h 7724425"/>
              <a:gd name="T18" fmla="*/ 5026567 w 5245953"/>
              <a:gd name="T19" fmla="*/ 2977165 h 7724425"/>
              <a:gd name="T20" fmla="*/ 4888026 w 5245953"/>
              <a:gd name="T21" fmla="*/ 3648220 h 7724425"/>
              <a:gd name="T22" fmla="*/ 4291375 w 5245953"/>
              <a:gd name="T23" fmla="*/ 4201967 h 7724425"/>
              <a:gd name="T24" fmla="*/ 3790781 w 5245953"/>
              <a:gd name="T25" fmla="*/ 4473991 h 7724425"/>
              <a:gd name="T26" fmla="*/ 3678562 w 5245953"/>
              <a:gd name="T27" fmla="*/ 4910892 h 7724425"/>
              <a:gd name="T28" fmla="*/ 3753374 w 5245953"/>
              <a:gd name="T29" fmla="*/ 5358416 h 7724425"/>
              <a:gd name="T30" fmla="*/ 3976887 w 5245953"/>
              <a:gd name="T31" fmla="*/ 5885838 h 7724425"/>
              <a:gd name="T32" fmla="*/ 4232727 w 5245953"/>
              <a:gd name="T33" fmla="*/ 6493620 h 7724425"/>
              <a:gd name="T34" fmla="*/ 4318161 w 5245953"/>
              <a:gd name="T35" fmla="*/ 7069074 h 7724425"/>
              <a:gd name="T36" fmla="*/ 4328782 w 5245953"/>
              <a:gd name="T37" fmla="*/ 7724425 h 7724425"/>
              <a:gd name="T38" fmla="*/ 338335 w 5245953"/>
              <a:gd name="T39" fmla="*/ 7724425 h 7724425"/>
              <a:gd name="T40" fmla="*/ 626039 w 5245953"/>
              <a:gd name="T41" fmla="*/ 7276902 h 7724425"/>
              <a:gd name="T42" fmla="*/ 1062906 w 5245953"/>
              <a:gd name="T43" fmla="*/ 6621550 h 7724425"/>
              <a:gd name="T44" fmla="*/ 1611529 w 5245953"/>
              <a:gd name="T45" fmla="*/ 6152320 h 7724425"/>
              <a:gd name="T46" fmla="*/ 1851666 w 5245953"/>
              <a:gd name="T47" fmla="*/ 6046096 h 7724425"/>
              <a:gd name="T48" fmla="*/ 1776854 w 5245953"/>
              <a:gd name="T49" fmla="*/ 5710338 h 7724425"/>
              <a:gd name="T50" fmla="*/ 1627692 w 5245953"/>
              <a:gd name="T51" fmla="*/ 5347793 h 7724425"/>
              <a:gd name="T52" fmla="*/ 1467908 w 5245953"/>
              <a:gd name="T53" fmla="*/ 5022658 h 7724425"/>
              <a:gd name="T54" fmla="*/ 1206527 w 5245953"/>
              <a:gd name="T55" fmla="*/ 5033280 h 7724425"/>
              <a:gd name="T56" fmla="*/ 732716 w 5245953"/>
              <a:gd name="T57" fmla="*/ 5049444 h 7724425"/>
              <a:gd name="T58" fmla="*/ 556768 w 5245953"/>
              <a:gd name="T59" fmla="*/ 4841616 h 7724425"/>
              <a:gd name="T60" fmla="*/ 551689 w 5245953"/>
              <a:gd name="T61" fmla="*/ 4633788 h 7724425"/>
              <a:gd name="T62" fmla="*/ 396984 w 5245953"/>
              <a:gd name="T63" fmla="*/ 4500316 h 7724425"/>
              <a:gd name="T64" fmla="*/ 359578 w 5245953"/>
              <a:gd name="T65" fmla="*/ 4346061 h 7724425"/>
              <a:gd name="T66" fmla="*/ 407606 w 5245953"/>
              <a:gd name="T67" fmla="*/ 4271243 h 7724425"/>
              <a:gd name="T68" fmla="*/ 338335 w 5245953"/>
              <a:gd name="T69" fmla="*/ 4201967 h 7724425"/>
              <a:gd name="T70" fmla="*/ 348957 w 5245953"/>
              <a:gd name="T71" fmla="*/ 4068956 h 7724425"/>
              <a:gd name="T72" fmla="*/ 338335 w 5245953"/>
              <a:gd name="T73" fmla="*/ 3898537 h 7724425"/>
              <a:gd name="T74" fmla="*/ 151766 w 5245953"/>
              <a:gd name="T75" fmla="*/ 3850968 h 7724425"/>
              <a:gd name="T76" fmla="*/ 8146 w 5245953"/>
              <a:gd name="T77" fmla="*/ 3669465 h 7724425"/>
              <a:gd name="T78" fmla="*/ 226579 w 5245953"/>
              <a:gd name="T79" fmla="*/ 3254270 h 7724425"/>
              <a:gd name="T80" fmla="*/ 386363 w 5245953"/>
              <a:gd name="T81" fmla="*/ 2907427 h 7724425"/>
              <a:gd name="T82" fmla="*/ 354037 w 5245953"/>
              <a:gd name="T83" fmla="*/ 2688977 h 7724425"/>
              <a:gd name="T84" fmla="*/ 247822 w 5245953"/>
              <a:gd name="T85" fmla="*/ 2513477 h 7724425"/>
              <a:gd name="T86" fmla="*/ 279686 w 5245953"/>
              <a:gd name="T87" fmla="*/ 2044247 h 7724425"/>
              <a:gd name="T88" fmla="*/ 445012 w 5245953"/>
              <a:gd name="T89" fmla="*/ 1548692 h 7724425"/>
              <a:gd name="T90" fmla="*/ 700851 w 5245953"/>
              <a:gd name="T91" fmla="*/ 861473 h 7724425"/>
              <a:gd name="T92" fmla="*/ 1803639 w 5245953"/>
              <a:gd name="T93" fmla="*/ 195499 h 7724425"/>
              <a:gd name="T94" fmla="*/ 2630665 w 5245953"/>
              <a:gd name="T95" fmla="*/ 1179 h 77244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245953" h="7724425">
                <a:moveTo>
                  <a:pt x="2630665" y="1179"/>
                </a:moveTo>
                <a:cubicBezTo>
                  <a:pt x="2735501" y="-2920"/>
                  <a:pt x="2835655" y="3373"/>
                  <a:pt x="2922127" y="24618"/>
                </a:cubicBezTo>
                <a:cubicBezTo>
                  <a:pt x="3268480" y="110058"/>
                  <a:pt x="3588049" y="264775"/>
                  <a:pt x="3779697" y="392243"/>
                </a:cubicBezTo>
                <a:cubicBezTo>
                  <a:pt x="3971807" y="515092"/>
                  <a:pt x="4238268" y="802819"/>
                  <a:pt x="4366188" y="893340"/>
                </a:cubicBezTo>
                <a:cubicBezTo>
                  <a:pt x="4494107" y="983861"/>
                  <a:pt x="4680215" y="994945"/>
                  <a:pt x="4792433" y="1074382"/>
                </a:cubicBezTo>
                <a:cubicBezTo>
                  <a:pt x="4909269" y="1149200"/>
                  <a:pt x="5138785" y="1303916"/>
                  <a:pt x="5122623" y="1570398"/>
                </a:cubicBezTo>
                <a:cubicBezTo>
                  <a:pt x="5101379" y="1831339"/>
                  <a:pt x="5106459" y="2017922"/>
                  <a:pt x="5138785" y="2071034"/>
                </a:cubicBezTo>
                <a:cubicBezTo>
                  <a:pt x="5175730" y="2129688"/>
                  <a:pt x="5287948" y="2348138"/>
                  <a:pt x="5229299" y="2396170"/>
                </a:cubicBezTo>
                <a:cubicBezTo>
                  <a:pt x="5170650" y="2444201"/>
                  <a:pt x="5112001" y="2534722"/>
                  <a:pt x="5069515" y="2635865"/>
                </a:cubicBezTo>
                <a:cubicBezTo>
                  <a:pt x="5032109" y="2737008"/>
                  <a:pt x="5021487" y="2854316"/>
                  <a:pt x="5026567" y="2977165"/>
                </a:cubicBezTo>
                <a:cubicBezTo>
                  <a:pt x="5032109" y="3105095"/>
                  <a:pt x="5010866" y="3515210"/>
                  <a:pt x="4888026" y="3648220"/>
                </a:cubicBezTo>
                <a:cubicBezTo>
                  <a:pt x="4771190" y="3781692"/>
                  <a:pt x="4440539" y="4159477"/>
                  <a:pt x="4291375" y="4201967"/>
                </a:cubicBezTo>
                <a:cubicBezTo>
                  <a:pt x="4142213" y="4249998"/>
                  <a:pt x="3886374" y="4394092"/>
                  <a:pt x="3790781" y="4473991"/>
                </a:cubicBezTo>
                <a:cubicBezTo>
                  <a:pt x="3694725" y="4548347"/>
                  <a:pt x="3678562" y="4814829"/>
                  <a:pt x="3678562" y="4910892"/>
                </a:cubicBezTo>
                <a:cubicBezTo>
                  <a:pt x="3673482" y="5001413"/>
                  <a:pt x="3694725" y="5241108"/>
                  <a:pt x="3753374" y="5358416"/>
                </a:cubicBezTo>
                <a:cubicBezTo>
                  <a:pt x="3812023" y="5475723"/>
                  <a:pt x="3913159" y="5752828"/>
                  <a:pt x="3976887" y="5885838"/>
                </a:cubicBezTo>
                <a:cubicBezTo>
                  <a:pt x="4046158" y="6019310"/>
                  <a:pt x="4184699" y="6376313"/>
                  <a:pt x="4232727" y="6493620"/>
                </a:cubicBezTo>
                <a:cubicBezTo>
                  <a:pt x="4280754" y="6610466"/>
                  <a:pt x="4307539" y="6935602"/>
                  <a:pt x="4318161" y="7069074"/>
                </a:cubicBezTo>
                <a:cubicBezTo>
                  <a:pt x="4328782" y="7202084"/>
                  <a:pt x="4328782" y="7724425"/>
                  <a:pt x="4328782" y="7724425"/>
                </a:cubicBezTo>
                <a:lnTo>
                  <a:pt x="338335" y="7724425"/>
                </a:lnTo>
                <a:cubicBezTo>
                  <a:pt x="338335" y="7724425"/>
                  <a:pt x="535525" y="7388667"/>
                  <a:pt x="626039" y="7276902"/>
                </a:cubicBezTo>
                <a:cubicBezTo>
                  <a:pt x="711473" y="7170217"/>
                  <a:pt x="951149" y="6791969"/>
                  <a:pt x="1062906" y="6621550"/>
                </a:cubicBezTo>
                <a:cubicBezTo>
                  <a:pt x="1174662" y="6456211"/>
                  <a:pt x="1467908" y="6195271"/>
                  <a:pt x="1611529" y="6152320"/>
                </a:cubicBezTo>
                <a:cubicBezTo>
                  <a:pt x="1750532" y="6109830"/>
                  <a:pt x="1851666" y="6046096"/>
                  <a:pt x="1851666" y="6046096"/>
                </a:cubicBezTo>
                <a:cubicBezTo>
                  <a:pt x="1851666" y="6046096"/>
                  <a:pt x="1809181" y="5784695"/>
                  <a:pt x="1776854" y="5710338"/>
                </a:cubicBezTo>
                <a:cubicBezTo>
                  <a:pt x="1750532" y="5635520"/>
                  <a:pt x="1670178" y="5427692"/>
                  <a:pt x="1627692" y="5347793"/>
                </a:cubicBezTo>
                <a:cubicBezTo>
                  <a:pt x="1585206" y="5272975"/>
                  <a:pt x="1510394" y="5054525"/>
                  <a:pt x="1467908" y="5022658"/>
                </a:cubicBezTo>
                <a:cubicBezTo>
                  <a:pt x="1425422" y="4995871"/>
                  <a:pt x="1339988" y="4980168"/>
                  <a:pt x="1206527" y="5033280"/>
                </a:cubicBezTo>
                <a:cubicBezTo>
                  <a:pt x="1073527" y="5091934"/>
                  <a:pt x="865715" y="5097476"/>
                  <a:pt x="732716" y="5049444"/>
                </a:cubicBezTo>
                <a:cubicBezTo>
                  <a:pt x="604796" y="5001413"/>
                  <a:pt x="556768" y="4900270"/>
                  <a:pt x="556768" y="4841616"/>
                </a:cubicBezTo>
                <a:cubicBezTo>
                  <a:pt x="556768" y="4782962"/>
                  <a:pt x="599254" y="4697522"/>
                  <a:pt x="551689" y="4633788"/>
                </a:cubicBezTo>
                <a:cubicBezTo>
                  <a:pt x="498119" y="4564512"/>
                  <a:pt x="423769" y="4527103"/>
                  <a:pt x="396984" y="4500316"/>
                </a:cubicBezTo>
                <a:cubicBezTo>
                  <a:pt x="370200" y="4473991"/>
                  <a:pt x="348957" y="4377928"/>
                  <a:pt x="359578" y="4346061"/>
                </a:cubicBezTo>
                <a:cubicBezTo>
                  <a:pt x="370200" y="4313732"/>
                  <a:pt x="412686" y="4287407"/>
                  <a:pt x="407606" y="4271243"/>
                </a:cubicBezTo>
                <a:cubicBezTo>
                  <a:pt x="396984" y="4260620"/>
                  <a:pt x="359578" y="4234296"/>
                  <a:pt x="338335" y="4201967"/>
                </a:cubicBezTo>
                <a:cubicBezTo>
                  <a:pt x="317092" y="4175642"/>
                  <a:pt x="300929" y="4127610"/>
                  <a:pt x="348957" y="4068956"/>
                </a:cubicBezTo>
                <a:cubicBezTo>
                  <a:pt x="391443" y="4004761"/>
                  <a:pt x="365120" y="3914240"/>
                  <a:pt x="338335" y="3898537"/>
                </a:cubicBezTo>
                <a:cubicBezTo>
                  <a:pt x="311551" y="3882373"/>
                  <a:pt x="199794" y="3856048"/>
                  <a:pt x="151766" y="3850968"/>
                </a:cubicBezTo>
                <a:cubicBezTo>
                  <a:pt x="103739" y="3840345"/>
                  <a:pt x="-34802" y="3808478"/>
                  <a:pt x="8146" y="3669465"/>
                </a:cubicBezTo>
                <a:cubicBezTo>
                  <a:pt x="50631" y="3531374"/>
                  <a:pt x="194252" y="3318004"/>
                  <a:pt x="226579" y="3254270"/>
                </a:cubicBezTo>
                <a:cubicBezTo>
                  <a:pt x="263523" y="3190074"/>
                  <a:pt x="380821" y="2998410"/>
                  <a:pt x="386363" y="2907427"/>
                </a:cubicBezTo>
                <a:cubicBezTo>
                  <a:pt x="391443" y="2816906"/>
                  <a:pt x="380821" y="2721305"/>
                  <a:pt x="354037" y="2688977"/>
                </a:cubicBezTo>
                <a:cubicBezTo>
                  <a:pt x="332794" y="2662652"/>
                  <a:pt x="258443" y="2587834"/>
                  <a:pt x="247822" y="2513477"/>
                </a:cubicBezTo>
                <a:cubicBezTo>
                  <a:pt x="242280" y="2438659"/>
                  <a:pt x="252902" y="2177719"/>
                  <a:pt x="279686" y="2044247"/>
                </a:cubicBezTo>
                <a:cubicBezTo>
                  <a:pt x="311551" y="1911237"/>
                  <a:pt x="402526" y="1596723"/>
                  <a:pt x="445012" y="1548692"/>
                </a:cubicBezTo>
                <a:cubicBezTo>
                  <a:pt x="481956" y="1500660"/>
                  <a:pt x="471335" y="1074382"/>
                  <a:pt x="700851" y="861473"/>
                </a:cubicBezTo>
                <a:cubicBezTo>
                  <a:pt x="929906" y="648103"/>
                  <a:pt x="1590286" y="291562"/>
                  <a:pt x="1803639" y="195499"/>
                </a:cubicBezTo>
                <a:cubicBezTo>
                  <a:pt x="1959498" y="119295"/>
                  <a:pt x="2316155" y="13476"/>
                  <a:pt x="2630665" y="1179"/>
                </a:cubicBezTo>
                <a:close/>
              </a:path>
            </a:pathLst>
          </a:custGeom>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6" name="Picture Placeholder 1"/>
          <p:cNvSpPr>
            <a:spLocks noGrp="1" noTextEdit="1"/>
          </p:cNvSpPr>
          <p:nvPr>
            <p:ph type="pic" sz="quarter" idx="10"/>
          </p:nvPr>
        </p:nvSpPr>
        <p:spPr>
          <a:xfrm>
            <a:off x="6378576" y="0"/>
            <a:ext cx="5424788" cy="6858000"/>
          </a:xfrm>
          <a:custGeom>
            <a:avLst/>
            <a:gdLst>
              <a:gd name="T0" fmla="*/ 1484058 w 5870568"/>
              <a:gd name="T1" fmla="*/ 712 h 7421031"/>
              <a:gd name="T2" fmla="*/ 2087583 w 5870568"/>
              <a:gd name="T3" fmla="*/ 69972 h 7421031"/>
              <a:gd name="T4" fmla="*/ 2405600 w 5870568"/>
              <a:gd name="T5" fmla="*/ 49477 h 7421031"/>
              <a:gd name="T6" fmla="*/ 3505938 w 5870568"/>
              <a:gd name="T7" fmla="*/ 135344 h 7421031"/>
              <a:gd name="T8" fmla="*/ 4280485 w 5870568"/>
              <a:gd name="T9" fmla="*/ 490123 h 7421031"/>
              <a:gd name="T10" fmla="*/ 4896024 w 5870568"/>
              <a:gd name="T11" fmla="*/ 885539 h 7421031"/>
              <a:gd name="T12" fmla="*/ 4798146 w 5870568"/>
              <a:gd name="T13" fmla="*/ 865044 h 7421031"/>
              <a:gd name="T14" fmla="*/ 5002030 w 5870568"/>
              <a:gd name="T15" fmla="*/ 1003916 h 7421031"/>
              <a:gd name="T16" fmla="*/ 5344781 w 5870568"/>
              <a:gd name="T17" fmla="*/ 1582729 h 7421031"/>
              <a:gd name="T18" fmla="*/ 5348668 w 5870568"/>
              <a:gd name="T19" fmla="*/ 1741743 h 7421031"/>
              <a:gd name="T20" fmla="*/ 5299906 w 5870568"/>
              <a:gd name="T21" fmla="*/ 1908885 h 7421031"/>
              <a:gd name="T22" fmla="*/ 5320046 w 5870568"/>
              <a:gd name="T23" fmla="*/ 1978145 h 7421031"/>
              <a:gd name="T24" fmla="*/ 5352908 w 5870568"/>
              <a:gd name="T25" fmla="*/ 2186277 h 7421031"/>
              <a:gd name="T26" fmla="*/ 5352908 w 5870568"/>
              <a:gd name="T27" fmla="*/ 2650952 h 7421031"/>
              <a:gd name="T28" fmla="*/ 5291425 w 5870568"/>
              <a:gd name="T29" fmla="*/ 2830462 h 7421031"/>
              <a:gd name="T30" fmla="*/ 5250790 w 5870568"/>
              <a:gd name="T31" fmla="*/ 2973221 h 7421031"/>
              <a:gd name="T32" fmla="*/ 5218281 w 5870568"/>
              <a:gd name="T33" fmla="*/ 3132236 h 7421031"/>
              <a:gd name="T34" fmla="*/ 5197786 w 5870568"/>
              <a:gd name="T35" fmla="*/ 3237892 h 7421031"/>
              <a:gd name="T36" fmla="*/ 5124290 w 5870568"/>
              <a:gd name="T37" fmla="*/ 3368637 h 7421031"/>
              <a:gd name="T38" fmla="*/ 5116516 w 5870568"/>
              <a:gd name="T39" fmla="*/ 3478534 h 7421031"/>
              <a:gd name="T40" fmla="*/ 4949027 w 5870568"/>
              <a:gd name="T41" fmla="*/ 4061233 h 7421031"/>
              <a:gd name="T42" fmla="*/ 4831008 w 5870568"/>
              <a:gd name="T43" fmla="*/ 4216361 h 7421031"/>
              <a:gd name="T44" fmla="*/ 4708748 w 5870568"/>
              <a:gd name="T45" fmla="*/ 5174334 h 7421031"/>
              <a:gd name="T46" fmla="*/ 4904504 w 5870568"/>
              <a:gd name="T47" fmla="*/ 5798024 h 7421031"/>
              <a:gd name="T48" fmla="*/ 5091781 w 5870568"/>
              <a:gd name="T49" fmla="*/ 6071175 h 7421031"/>
              <a:gd name="T50" fmla="*/ 5352908 w 5870568"/>
              <a:gd name="T51" fmla="*/ 6442209 h 7421031"/>
              <a:gd name="T52" fmla="*/ 5487182 w 5870568"/>
              <a:gd name="T53" fmla="*/ 6996992 h 7421031"/>
              <a:gd name="T54" fmla="*/ 5870568 w 5870568"/>
              <a:gd name="T55" fmla="*/ 7421031 h 7421031"/>
              <a:gd name="T56" fmla="*/ 2458603 w 5870568"/>
              <a:gd name="T57" fmla="*/ 7421031 h 7421031"/>
              <a:gd name="T58" fmla="*/ 2617611 w 5870568"/>
              <a:gd name="T59" fmla="*/ 6996992 h 7421031"/>
              <a:gd name="T60" fmla="*/ 2299594 w 5870568"/>
              <a:gd name="T61" fmla="*/ 6340440 h 7421031"/>
              <a:gd name="T62" fmla="*/ 1936702 w 5870568"/>
              <a:gd name="T63" fmla="*/ 6246798 h 7421031"/>
              <a:gd name="T64" fmla="*/ 868519 w 5870568"/>
              <a:gd name="T65" fmla="*/ 6222062 h 7421031"/>
              <a:gd name="T66" fmla="*/ 819756 w 5870568"/>
              <a:gd name="T67" fmla="*/ 5724877 h 7421031"/>
              <a:gd name="T68" fmla="*/ 680889 w 5870568"/>
              <a:gd name="T69" fmla="*/ 5569750 h 7421031"/>
              <a:gd name="T70" fmla="*/ 656508 w 5870568"/>
              <a:gd name="T71" fmla="*/ 5317094 h 7421031"/>
              <a:gd name="T72" fmla="*/ 489372 w 5870568"/>
              <a:gd name="T73" fmla="*/ 5206844 h 7421031"/>
              <a:gd name="T74" fmla="*/ 444497 w 5870568"/>
              <a:gd name="T75" fmla="*/ 4872560 h 7421031"/>
              <a:gd name="T76" fmla="*/ 333 w 5870568"/>
              <a:gd name="T77" fmla="*/ 4660541 h 7421031"/>
              <a:gd name="T78" fmla="*/ 224358 w 5870568"/>
              <a:gd name="T79" fmla="*/ 4191625 h 7421031"/>
              <a:gd name="T80" fmla="*/ 424002 w 5870568"/>
              <a:gd name="T81" fmla="*/ 3661931 h 7421031"/>
              <a:gd name="T82" fmla="*/ 317997 w 5870568"/>
              <a:gd name="T83" fmla="*/ 3356269 h 7421031"/>
              <a:gd name="T84" fmla="*/ 481245 w 5870568"/>
              <a:gd name="T85" fmla="*/ 2842477 h 7421031"/>
              <a:gd name="T86" fmla="*/ 542375 w 5870568"/>
              <a:gd name="T87" fmla="*/ 2206419 h 7421031"/>
              <a:gd name="T88" fmla="*/ 289728 w 5870568"/>
              <a:gd name="T89" fmla="*/ 1908885 h 7421031"/>
              <a:gd name="T90" fmla="*/ 375240 w 5870568"/>
              <a:gd name="T91" fmla="*/ 914162 h 7421031"/>
              <a:gd name="T92" fmla="*/ 1484058 w 5870568"/>
              <a:gd name="T93" fmla="*/ 712 h 742103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870568" h="7421031">
                <a:moveTo>
                  <a:pt x="1484058" y="712"/>
                </a:moveTo>
                <a:cubicBezTo>
                  <a:pt x="1908081" y="29335"/>
                  <a:pt x="1948716" y="90467"/>
                  <a:pt x="2087583" y="69972"/>
                </a:cubicBezTo>
                <a:cubicBezTo>
                  <a:pt x="2226097" y="49477"/>
                  <a:pt x="2209843" y="102835"/>
                  <a:pt x="2405600" y="49477"/>
                </a:cubicBezTo>
                <a:cubicBezTo>
                  <a:pt x="2601004" y="-3175"/>
                  <a:pt x="3310181" y="8840"/>
                  <a:pt x="3505938" y="135344"/>
                </a:cubicBezTo>
                <a:cubicBezTo>
                  <a:pt x="3701695" y="261849"/>
                  <a:pt x="3933847" y="355491"/>
                  <a:pt x="4280485" y="490123"/>
                </a:cubicBezTo>
                <a:cubicBezTo>
                  <a:pt x="4622883" y="620515"/>
                  <a:pt x="4916518" y="901794"/>
                  <a:pt x="4896024" y="885539"/>
                </a:cubicBezTo>
                <a:cubicBezTo>
                  <a:pt x="4875883" y="869284"/>
                  <a:pt x="4798146" y="865044"/>
                  <a:pt x="4798146" y="865044"/>
                </a:cubicBezTo>
                <a:cubicBezTo>
                  <a:pt x="5002030" y="1003916"/>
                  <a:pt x="5002030" y="1003916"/>
                  <a:pt x="5002030" y="1003916"/>
                </a:cubicBezTo>
                <a:cubicBezTo>
                  <a:pt x="5002030" y="1003916"/>
                  <a:pt x="5393544" y="1603224"/>
                  <a:pt x="5344781" y="1582729"/>
                </a:cubicBezTo>
                <a:cubicBezTo>
                  <a:pt x="5299906" y="1558347"/>
                  <a:pt x="5364922" y="1704993"/>
                  <a:pt x="5348668" y="1741743"/>
                </a:cubicBezTo>
                <a:cubicBezTo>
                  <a:pt x="5336300" y="1778493"/>
                  <a:pt x="5299906" y="1908885"/>
                  <a:pt x="5299906" y="1908885"/>
                </a:cubicBezTo>
                <a:cubicBezTo>
                  <a:pt x="5320046" y="1978145"/>
                  <a:pt x="5320046" y="1978145"/>
                  <a:pt x="5320046" y="1978145"/>
                </a:cubicBezTo>
                <a:cubicBezTo>
                  <a:pt x="5352908" y="2186277"/>
                  <a:pt x="5352908" y="2186277"/>
                  <a:pt x="5352908" y="2186277"/>
                </a:cubicBezTo>
                <a:cubicBezTo>
                  <a:pt x="5352908" y="2650952"/>
                  <a:pt x="5352908" y="2650952"/>
                  <a:pt x="5352908" y="2650952"/>
                </a:cubicBezTo>
                <a:cubicBezTo>
                  <a:pt x="5291425" y="2830462"/>
                  <a:pt x="5291425" y="2830462"/>
                  <a:pt x="5291425" y="2830462"/>
                </a:cubicBezTo>
                <a:cubicBezTo>
                  <a:pt x="5250790" y="2973221"/>
                  <a:pt x="5250790" y="2973221"/>
                  <a:pt x="5250790" y="2973221"/>
                </a:cubicBezTo>
                <a:cubicBezTo>
                  <a:pt x="5218281" y="3132236"/>
                  <a:pt x="5218281" y="3132236"/>
                  <a:pt x="5218281" y="3132236"/>
                </a:cubicBezTo>
                <a:cubicBezTo>
                  <a:pt x="5218281" y="3132236"/>
                  <a:pt x="5250790" y="3230118"/>
                  <a:pt x="5197786" y="3237892"/>
                </a:cubicBezTo>
                <a:cubicBezTo>
                  <a:pt x="5144784" y="3250260"/>
                  <a:pt x="5124290" y="3368637"/>
                  <a:pt x="5124290" y="3368637"/>
                </a:cubicBezTo>
                <a:cubicBezTo>
                  <a:pt x="5116516" y="3478534"/>
                  <a:pt x="5116516" y="3478534"/>
                  <a:pt x="5116516" y="3478534"/>
                </a:cubicBezTo>
                <a:cubicBezTo>
                  <a:pt x="4949027" y="4061233"/>
                  <a:pt x="4949027" y="4061233"/>
                  <a:pt x="4949027" y="4061233"/>
                </a:cubicBezTo>
                <a:cubicBezTo>
                  <a:pt x="4831008" y="4216361"/>
                  <a:pt x="4831008" y="4216361"/>
                  <a:pt x="4831008" y="4216361"/>
                </a:cubicBezTo>
                <a:cubicBezTo>
                  <a:pt x="4831008" y="4216361"/>
                  <a:pt x="4667759" y="4868673"/>
                  <a:pt x="4708748" y="5174334"/>
                </a:cubicBezTo>
                <a:cubicBezTo>
                  <a:pt x="4753270" y="5480349"/>
                  <a:pt x="4851148" y="5773642"/>
                  <a:pt x="4904504" y="5798024"/>
                </a:cubicBezTo>
                <a:cubicBezTo>
                  <a:pt x="4957154" y="5826647"/>
                  <a:pt x="5091781" y="6071175"/>
                  <a:pt x="5091781" y="6071175"/>
                </a:cubicBezTo>
                <a:cubicBezTo>
                  <a:pt x="5091781" y="6071175"/>
                  <a:pt x="5267044" y="6222062"/>
                  <a:pt x="5352908" y="6442209"/>
                </a:cubicBezTo>
                <a:cubicBezTo>
                  <a:pt x="5434179" y="6658469"/>
                  <a:pt x="5344781" y="6805115"/>
                  <a:pt x="5487182" y="6996992"/>
                </a:cubicBezTo>
                <a:cubicBezTo>
                  <a:pt x="5629936" y="7188517"/>
                  <a:pt x="5870568" y="7421031"/>
                  <a:pt x="5870568" y="7421031"/>
                </a:cubicBezTo>
                <a:lnTo>
                  <a:pt x="2458603" y="7421031"/>
                </a:lnTo>
                <a:cubicBezTo>
                  <a:pt x="2458603" y="7421031"/>
                  <a:pt x="2519733" y="7062012"/>
                  <a:pt x="2617611" y="6996992"/>
                </a:cubicBezTo>
                <a:cubicBezTo>
                  <a:pt x="2617611" y="6996992"/>
                  <a:pt x="2344470" y="6397332"/>
                  <a:pt x="2299594" y="6340440"/>
                </a:cubicBezTo>
                <a:cubicBezTo>
                  <a:pt x="2250479" y="6283195"/>
                  <a:pt x="2209843" y="6177185"/>
                  <a:pt x="1936702" y="6246798"/>
                </a:cubicBezTo>
                <a:cubicBezTo>
                  <a:pt x="1667448" y="6311817"/>
                  <a:pt x="1031414" y="6425954"/>
                  <a:pt x="868519" y="6222062"/>
                </a:cubicBezTo>
                <a:cubicBezTo>
                  <a:pt x="701383" y="6018524"/>
                  <a:pt x="786895" y="5806505"/>
                  <a:pt x="819756" y="5724877"/>
                </a:cubicBezTo>
                <a:cubicBezTo>
                  <a:pt x="852265" y="5647137"/>
                  <a:pt x="713751" y="5639010"/>
                  <a:pt x="680889" y="5569750"/>
                </a:cubicBezTo>
                <a:cubicBezTo>
                  <a:pt x="648381" y="5504731"/>
                  <a:pt x="656508" y="5317094"/>
                  <a:pt x="656508" y="5317094"/>
                </a:cubicBezTo>
                <a:cubicBezTo>
                  <a:pt x="656508" y="5317094"/>
                  <a:pt x="505626" y="5296599"/>
                  <a:pt x="489372" y="5206844"/>
                </a:cubicBezTo>
                <a:cubicBezTo>
                  <a:pt x="477005" y="5117089"/>
                  <a:pt x="501740" y="4909310"/>
                  <a:pt x="444497" y="4872560"/>
                </a:cubicBezTo>
                <a:cubicBezTo>
                  <a:pt x="383367" y="4835810"/>
                  <a:pt x="4220" y="4807188"/>
                  <a:pt x="333" y="4660541"/>
                </a:cubicBezTo>
                <a:cubicBezTo>
                  <a:pt x="-8147" y="4509654"/>
                  <a:pt x="146974" y="4330498"/>
                  <a:pt x="224358" y="4191625"/>
                </a:cubicBezTo>
                <a:cubicBezTo>
                  <a:pt x="305983" y="4056993"/>
                  <a:pt x="428242" y="3800450"/>
                  <a:pt x="424002" y="3661931"/>
                </a:cubicBezTo>
                <a:cubicBezTo>
                  <a:pt x="415875" y="3527652"/>
                  <a:pt x="264994" y="3515284"/>
                  <a:pt x="317997" y="3356269"/>
                </a:cubicBezTo>
                <a:cubicBezTo>
                  <a:pt x="371353" y="3197255"/>
                  <a:pt x="468878" y="2960854"/>
                  <a:pt x="481245" y="2842477"/>
                </a:cubicBezTo>
                <a:cubicBezTo>
                  <a:pt x="489372" y="2724452"/>
                  <a:pt x="550502" y="2292286"/>
                  <a:pt x="542375" y="2206419"/>
                </a:cubicBezTo>
                <a:cubicBezTo>
                  <a:pt x="538135" y="2120904"/>
                  <a:pt x="317997" y="2080267"/>
                  <a:pt x="289728" y="1908885"/>
                </a:cubicBezTo>
                <a:cubicBezTo>
                  <a:pt x="264994" y="1741743"/>
                  <a:pt x="220118" y="1240318"/>
                  <a:pt x="375240" y="914162"/>
                </a:cubicBezTo>
                <a:cubicBezTo>
                  <a:pt x="530008" y="583765"/>
                  <a:pt x="1060036" y="-23670"/>
                  <a:pt x="1484058" y="712"/>
                </a:cubicBezTo>
                <a:close/>
              </a:path>
            </a:pathLst>
          </a:custGeom>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762000" y="2774404"/>
            <a:ext cx="3028950" cy="3235680"/>
          </a:xfrm>
          <a:prstGeom prst="parallelogram">
            <a:avLst/>
          </a:prstGeom>
        </p:spPr>
        <p:txBody>
          <a:bodyPr/>
          <a:lstStyle/>
          <a:p>
            <a:endParaRPr lang="id-ID"/>
          </a:p>
        </p:txBody>
      </p:sp>
      <p:sp>
        <p:nvSpPr>
          <p:cNvPr id="8" name="Picture Placeholder 6"/>
          <p:cNvSpPr>
            <a:spLocks noGrp="1"/>
          </p:cNvSpPr>
          <p:nvPr>
            <p:ph type="pic" sz="quarter" idx="11"/>
          </p:nvPr>
        </p:nvSpPr>
        <p:spPr>
          <a:xfrm>
            <a:off x="3067050" y="2469604"/>
            <a:ext cx="3143250" cy="3540480"/>
          </a:xfrm>
          <a:prstGeom prst="parallelogram">
            <a:avLst>
              <a:gd name="adj" fmla="val 26887"/>
            </a:avLst>
          </a:prstGeom>
        </p:spPr>
        <p:txBody>
          <a:bodyPr/>
          <a:lstStyle/>
          <a:p>
            <a:endParaRPr lang="id-ID"/>
          </a:p>
        </p:txBody>
      </p:sp>
      <p:sp>
        <p:nvSpPr>
          <p:cNvPr id="9" name="Picture Placeholder 6"/>
          <p:cNvSpPr>
            <a:spLocks noGrp="1"/>
          </p:cNvSpPr>
          <p:nvPr>
            <p:ph type="pic" sz="quarter" idx="12"/>
          </p:nvPr>
        </p:nvSpPr>
        <p:spPr>
          <a:xfrm>
            <a:off x="5372100" y="2057400"/>
            <a:ext cx="3295650" cy="3952684"/>
          </a:xfrm>
          <a:prstGeom prst="parallelogram">
            <a:avLst>
              <a:gd name="adj" fmla="val 29917"/>
            </a:avLst>
          </a:prstGeom>
        </p:spPr>
        <p:txBody>
          <a:bodyPr/>
          <a:lstStyle/>
          <a:p>
            <a:endParaRPr lang="id-ID"/>
          </a:p>
        </p:txBody>
      </p:sp>
      <p:sp>
        <p:nvSpPr>
          <p:cNvPr id="10" name="Picture Placeholder 6"/>
          <p:cNvSpPr>
            <a:spLocks noGrp="1"/>
          </p:cNvSpPr>
          <p:nvPr>
            <p:ph type="pic" sz="quarter" idx="13"/>
          </p:nvPr>
        </p:nvSpPr>
        <p:spPr>
          <a:xfrm>
            <a:off x="7677150" y="1600200"/>
            <a:ext cx="3638550" cy="4409884"/>
          </a:xfrm>
          <a:prstGeom prst="parallelogram">
            <a:avLst>
              <a:gd name="adj" fmla="val 31978"/>
            </a:avLst>
          </a:prstGeom>
        </p:spPr>
        <p:txBody>
          <a:bodyPr/>
          <a:lstStyle/>
          <a:p>
            <a:endParaRPr lang="id-I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245268"/>
            <a:ext cx="5486400" cy="5612732"/>
          </a:xfrm>
          <a:prstGeom prst="parallelogram">
            <a:avLst>
              <a:gd name="adj" fmla="val 33136"/>
            </a:avLst>
          </a:prstGeom>
        </p:spPr>
        <p:txBody>
          <a:bodyPr/>
          <a:lstStyle/>
          <a:p>
            <a:endParaRPr lang="id-ID"/>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6705600" y="0"/>
            <a:ext cx="5486400" cy="5612732"/>
          </a:xfrm>
          <a:prstGeom prst="parallelogram">
            <a:avLst>
              <a:gd name="adj" fmla="val 33136"/>
            </a:avLst>
          </a:prstGeom>
        </p:spPr>
        <p:txBody>
          <a:bodyPr/>
          <a:lstStyle/>
          <a:p>
            <a:endParaRPr lang="id-ID"/>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24/07/2025</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24/07/2025</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24/07/2025</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24/07/2025</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24/07/2025</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1_Custom Layout">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6427470" y="1436688"/>
            <a:ext cx="5196839" cy="2940050"/>
          </a:xfrm>
          <a:noFill/>
        </p:spPr>
        <p:txBody>
          <a:bodyPr/>
          <a:lstStyle/>
          <a:p>
            <a:endParaRPr lang="id-ID"/>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6648994" y="0"/>
            <a:ext cx="1985419" cy="1671638"/>
          </a:xfrm>
          <a:noFill/>
        </p:spPr>
        <p:txBody>
          <a:bodyPr/>
          <a:lstStyle/>
          <a:p>
            <a:endParaRPr lang="id-ID"/>
          </a:p>
        </p:txBody>
      </p:sp>
      <p:sp>
        <p:nvSpPr>
          <p:cNvPr id="7" name="Picture Placeholder 10"/>
          <p:cNvSpPr>
            <a:spLocks noGrp="1"/>
          </p:cNvSpPr>
          <p:nvPr>
            <p:ph type="pic" sz="quarter" idx="11"/>
          </p:nvPr>
        </p:nvSpPr>
        <p:spPr>
          <a:xfrm>
            <a:off x="9270643" y="-26127"/>
            <a:ext cx="1985419" cy="3461657"/>
          </a:xfrm>
          <a:noFill/>
        </p:spPr>
        <p:txBody>
          <a:bodyPr/>
          <a:lstStyle/>
          <a:p>
            <a:endParaRPr lang="id-ID"/>
          </a:p>
        </p:txBody>
      </p:sp>
      <p:sp>
        <p:nvSpPr>
          <p:cNvPr id="8" name="Picture Placeholder 10"/>
          <p:cNvSpPr>
            <a:spLocks noGrp="1"/>
          </p:cNvSpPr>
          <p:nvPr>
            <p:ph type="pic" sz="quarter" idx="12"/>
          </p:nvPr>
        </p:nvSpPr>
        <p:spPr>
          <a:xfrm>
            <a:off x="6648993" y="3435530"/>
            <a:ext cx="1985419" cy="3458294"/>
          </a:xfrm>
          <a:noFill/>
        </p:spPr>
        <p:txBody>
          <a:bodyPr/>
          <a:lstStyle/>
          <a:p>
            <a:endParaRPr lang="id-ID"/>
          </a:p>
        </p:txBody>
      </p:sp>
      <p:sp>
        <p:nvSpPr>
          <p:cNvPr id="9" name="Picture Placeholder 10"/>
          <p:cNvSpPr>
            <a:spLocks noGrp="1"/>
          </p:cNvSpPr>
          <p:nvPr>
            <p:ph type="pic" sz="quarter" idx="13"/>
          </p:nvPr>
        </p:nvSpPr>
        <p:spPr>
          <a:xfrm>
            <a:off x="9273581" y="5186362"/>
            <a:ext cx="1985419" cy="1671638"/>
          </a:xfrm>
          <a:noFill/>
        </p:spPr>
        <p:txBody>
          <a:bodyPr/>
          <a:lstStyle/>
          <a:p>
            <a:endParaRPr lang="id-ID"/>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35_Custom Layou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4458195" y="1558911"/>
            <a:ext cx="6312725" cy="3740178"/>
          </a:xfrm>
          <a:custGeom>
            <a:avLst/>
            <a:gdLst>
              <a:gd name="connsiteX0" fmla="*/ 3851832 w 6312725"/>
              <a:gd name="connsiteY0" fmla="*/ 0 h 3740178"/>
              <a:gd name="connsiteX1" fmla="*/ 5697502 w 6312725"/>
              <a:gd name="connsiteY1" fmla="*/ 0 h 3740178"/>
              <a:gd name="connsiteX2" fmla="*/ 6312725 w 6312725"/>
              <a:gd name="connsiteY2" fmla="*/ 3740178 h 3740178"/>
              <a:gd name="connsiteX3" fmla="*/ 4467055 w 6312725"/>
              <a:gd name="connsiteY3" fmla="*/ 3740178 h 3740178"/>
              <a:gd name="connsiteX4" fmla="*/ 1925916 w 6312725"/>
              <a:gd name="connsiteY4" fmla="*/ 0 h 3740178"/>
              <a:gd name="connsiteX5" fmla="*/ 3771586 w 6312725"/>
              <a:gd name="connsiteY5" fmla="*/ 0 h 3740178"/>
              <a:gd name="connsiteX6" fmla="*/ 4386809 w 6312725"/>
              <a:gd name="connsiteY6" fmla="*/ 3740178 h 3740178"/>
              <a:gd name="connsiteX7" fmla="*/ 2541139 w 6312725"/>
              <a:gd name="connsiteY7" fmla="*/ 3740178 h 3740178"/>
              <a:gd name="connsiteX8" fmla="*/ 0 w 6312725"/>
              <a:gd name="connsiteY8" fmla="*/ 0 h 3740178"/>
              <a:gd name="connsiteX9" fmla="*/ 1845670 w 6312725"/>
              <a:gd name="connsiteY9" fmla="*/ 0 h 3740178"/>
              <a:gd name="connsiteX10" fmla="*/ 2460893 w 6312725"/>
              <a:gd name="connsiteY10" fmla="*/ 3740178 h 3740178"/>
              <a:gd name="connsiteX11" fmla="*/ 615223 w 6312725"/>
              <a:gd name="connsiteY11" fmla="*/ 3740178 h 374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12725" h="3740178">
                <a:moveTo>
                  <a:pt x="3851832" y="0"/>
                </a:moveTo>
                <a:lnTo>
                  <a:pt x="5697502" y="0"/>
                </a:lnTo>
                <a:lnTo>
                  <a:pt x="6312725" y="3740178"/>
                </a:lnTo>
                <a:lnTo>
                  <a:pt x="4467055" y="3740178"/>
                </a:lnTo>
                <a:close/>
                <a:moveTo>
                  <a:pt x="1925916" y="0"/>
                </a:moveTo>
                <a:lnTo>
                  <a:pt x="3771586" y="0"/>
                </a:lnTo>
                <a:lnTo>
                  <a:pt x="4386809" y="3740178"/>
                </a:lnTo>
                <a:lnTo>
                  <a:pt x="2541139" y="3740178"/>
                </a:lnTo>
                <a:close/>
                <a:moveTo>
                  <a:pt x="0" y="0"/>
                </a:moveTo>
                <a:lnTo>
                  <a:pt x="1845670" y="0"/>
                </a:lnTo>
                <a:lnTo>
                  <a:pt x="2460893" y="3740178"/>
                </a:lnTo>
                <a:lnTo>
                  <a:pt x="615223" y="3740178"/>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Interaction_RGB_9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7480" y="1243538"/>
            <a:ext cx="9908419" cy="6648608"/>
          </a:xfrm>
          <a:prstGeom prst="rect">
            <a:avLst/>
          </a:prstGeom>
        </p:spPr>
      </p:pic>
      <p:sp>
        <p:nvSpPr>
          <p:cNvPr id="2" name="Title 1"/>
          <p:cNvSpPr>
            <a:spLocks noGrp="1"/>
          </p:cNvSpPr>
          <p:nvPr>
            <p:ph type="ctrTitle"/>
          </p:nvPr>
        </p:nvSpPr>
        <p:spPr>
          <a:xfrm>
            <a:off x="1440001" y="2441951"/>
            <a:ext cx="7687735" cy="681984"/>
          </a:xfrm>
        </p:spPr>
        <p:txBody>
          <a:bodyPr l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defRPr sz="1800">
                <a:solidFill>
                  <a:srgbClr val="4C9FDB"/>
                </a:solidFill>
                <a:latin typeface="Arial" panose="020B0604020202020204"/>
                <a:cs typeface="Arial" panose="020B0604020202020204"/>
              </a:defRPr>
            </a:lvl1pPr>
          </a:lstStyle>
          <a:p>
            <a:r>
              <a:rPr lang="en-US" dirty="0"/>
              <a:t>Click to edit Master title style</a:t>
            </a:r>
          </a:p>
        </p:txBody>
      </p:sp>
      <p:sp>
        <p:nvSpPr>
          <p:cNvPr id="3" name="Subtitle 2"/>
          <p:cNvSpPr>
            <a:spLocks noGrp="1"/>
          </p:cNvSpPr>
          <p:nvPr>
            <p:ph type="subTitle" idx="1"/>
          </p:nvPr>
        </p:nvSpPr>
        <p:spPr>
          <a:xfrm>
            <a:off x="1440000" y="3183202"/>
            <a:ext cx="5373512" cy="338666"/>
          </a:xfrm>
        </p:spPr>
        <p:txBody>
          <a:bodyPr lIns="0">
            <a:normAutofit/>
          </a:bodyPr>
          <a:lstStyle>
            <a:lvl1pPr marL="0" indent="0" algn="l">
              <a:buNone/>
              <a:defRPr sz="1200" b="1">
                <a:solidFill>
                  <a:srgbClr val="1D2646"/>
                </a:solidFill>
                <a:latin typeface="Arial" panose="020B0604020202020204"/>
                <a:cs typeface="Arial" panose="020B0604020202020204"/>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0965" indent="0" algn="ctr">
              <a:buNone/>
              <a:defRPr>
                <a:solidFill>
                  <a:schemeClr val="tx1">
                    <a:tint val="75000"/>
                  </a:schemeClr>
                </a:solidFill>
              </a:defRPr>
            </a:lvl4pPr>
            <a:lvl5pPr marL="1828165"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130" indent="0" algn="ctr">
              <a:buNone/>
              <a:defRPr>
                <a:solidFill>
                  <a:schemeClr val="tx1">
                    <a:tint val="75000"/>
                  </a:schemeClr>
                </a:solidFill>
              </a:defRPr>
            </a:lvl8pPr>
            <a:lvl9pPr marL="365633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pPr defTabSz="457200"/>
            <a:fld id="{3DDD3E38-E6D2-2B40-85FB-277C1C2C1021}" type="datetimeFigureOut">
              <a:rPr lang="en-US" smtClean="0">
                <a:solidFill>
                  <a:srgbClr val="253C6F">
                    <a:tint val="75000"/>
                  </a:srgbClr>
                </a:solidFill>
              </a:rPr>
              <a:t>7/24/2025</a:t>
            </a:fld>
            <a:endParaRPr lang="en-US" dirty="0">
              <a:solidFill>
                <a:srgbClr val="253C6F">
                  <a:tint val="75000"/>
                </a:srgbClr>
              </a:solidFill>
            </a:endParaRPr>
          </a:p>
        </p:txBody>
      </p:sp>
      <p:sp>
        <p:nvSpPr>
          <p:cNvPr id="5" name="Footer Placeholder 4"/>
          <p:cNvSpPr>
            <a:spLocks noGrp="1"/>
          </p:cNvSpPr>
          <p:nvPr>
            <p:ph type="ftr" sz="quarter" idx="11"/>
          </p:nvPr>
        </p:nvSpPr>
        <p:spPr/>
        <p:txBody>
          <a:bodyPr/>
          <a:lstStyle/>
          <a:p>
            <a:pPr defTabSz="457200"/>
            <a:endParaRPr lang="en-US" dirty="0">
              <a:solidFill>
                <a:srgbClr val="253C6F">
                  <a:tint val="75000"/>
                </a:srgbClr>
              </a:solidFill>
            </a:endParaRPr>
          </a:p>
        </p:txBody>
      </p:sp>
      <p:sp>
        <p:nvSpPr>
          <p:cNvPr id="6" name="Slide Number Placeholder 5"/>
          <p:cNvSpPr>
            <a:spLocks noGrp="1"/>
          </p:cNvSpPr>
          <p:nvPr>
            <p:ph type="sldNum" sz="quarter" idx="12"/>
          </p:nvPr>
        </p:nvSpPr>
        <p:spPr/>
        <p:txBody>
          <a:bodyPr/>
          <a:lstStyle/>
          <a:p>
            <a:pPr defTabSz="457200"/>
            <a:fld id="{1BDD9A94-4D2D-364E-9250-811DEB8448EA}" type="slidenum">
              <a:rPr lang="en-US" smtClean="0">
                <a:solidFill>
                  <a:srgbClr val="253C6F">
                    <a:tint val="75000"/>
                  </a:srgbClr>
                </a:solidFill>
              </a:rPr>
              <a:t>‹#›</a:t>
            </a:fld>
            <a:endParaRPr lang="en-US" dirty="0">
              <a:solidFill>
                <a:srgbClr val="253C6F">
                  <a:tint val="75000"/>
                </a:srgbClr>
              </a:solidFill>
            </a:endParaRPr>
          </a:p>
        </p:txBody>
      </p:sp>
      <p:pic>
        <p:nvPicPr>
          <p:cNvPr id="15" name="Picture 14" descr="Mict LogoRGB_02.pd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6420" y="-110872"/>
            <a:ext cx="4785888" cy="25394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1D2646"/>
          </a:solidFill>
          <a:ln>
            <a:noFill/>
          </a:ln>
        </p:spPr>
        <p:style>
          <a:lnRef idx="1">
            <a:schemeClr val="accent1"/>
          </a:lnRef>
          <a:fillRef idx="3">
            <a:schemeClr val="accent1"/>
          </a:fillRef>
          <a:effectRef idx="2">
            <a:schemeClr val="accent1"/>
          </a:effectRef>
          <a:fontRef idx="minor">
            <a:schemeClr val="lt1"/>
          </a:fontRef>
        </p:style>
        <p:txBody>
          <a:bodyPr lIns="91411" tIns="45705" rIns="91411" bIns="45705" spcCol="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121B31"/>
              </a:solidFill>
              <a:effectLst/>
              <a:uLnTx/>
              <a:uFillTx/>
              <a:latin typeface="Arial" panose="020B0604020202020204"/>
              <a:ea typeface="+mn-ea"/>
              <a:cs typeface="+mn-cs"/>
            </a:endParaRPr>
          </a:p>
        </p:txBody>
      </p:sp>
      <p:pic>
        <p:nvPicPr>
          <p:cNvPr id="8" name="Picture 7" descr="Interaction_Line_Blue_02.pdf"/>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3074214" y="-928487"/>
            <a:ext cx="10216845" cy="10834488"/>
          </a:xfrm>
          <a:prstGeom prst="rect">
            <a:avLst/>
          </a:prstGeom>
        </p:spPr>
      </p:pic>
      <p:sp>
        <p:nvSpPr>
          <p:cNvPr id="3" name="Content Placeholder 2"/>
          <p:cNvSpPr>
            <a:spLocks noGrp="1"/>
          </p:cNvSpPr>
          <p:nvPr>
            <p:ph idx="1"/>
          </p:nvPr>
        </p:nvSpPr>
        <p:spPr>
          <a:xfrm>
            <a:off x="1440001" y="1516981"/>
            <a:ext cx="8839201" cy="3879589"/>
          </a:xfrm>
        </p:spPr>
        <p:txBody>
          <a:bodyPr lIns="0">
            <a:normAutofit/>
          </a:bodyPr>
          <a:lstStyle>
            <a:lvl1pPr>
              <a:lnSpc>
                <a:spcPts val="2200"/>
              </a:lnSpc>
              <a:spcBef>
                <a:spcPts val="1200"/>
              </a:spcBef>
              <a:defRPr sz="1800" spc="20">
                <a:solidFill>
                  <a:schemeClr val="bg1">
                    <a:lumMod val="95000"/>
                  </a:schemeClr>
                </a:solidFill>
                <a:latin typeface="Arial" panose="020B0604020202020204"/>
                <a:cs typeface="Arial" panose="020B0604020202020204"/>
              </a:defRPr>
            </a:lvl1pPr>
            <a:lvl2pPr>
              <a:lnSpc>
                <a:spcPts val="2200"/>
              </a:lnSpc>
              <a:spcBef>
                <a:spcPts val="1200"/>
              </a:spcBef>
              <a:defRPr sz="1800" spc="20">
                <a:solidFill>
                  <a:schemeClr val="bg1">
                    <a:lumMod val="95000"/>
                  </a:schemeClr>
                </a:solidFill>
                <a:latin typeface="Arial" panose="020B0604020202020204"/>
                <a:cs typeface="Arial" panose="020B0604020202020204"/>
              </a:defRPr>
            </a:lvl2pPr>
            <a:lvl3pPr>
              <a:lnSpc>
                <a:spcPts val="2200"/>
              </a:lnSpc>
              <a:spcBef>
                <a:spcPts val="1200"/>
              </a:spcBef>
              <a:defRPr sz="1800" spc="20">
                <a:solidFill>
                  <a:schemeClr val="bg1">
                    <a:lumMod val="95000"/>
                  </a:schemeClr>
                </a:solidFill>
                <a:latin typeface="Arial" panose="020B0604020202020204"/>
                <a:cs typeface="Arial" panose="020B0604020202020204"/>
              </a:defRPr>
            </a:lvl3pPr>
            <a:lvl4pPr>
              <a:lnSpc>
                <a:spcPts val="2200"/>
              </a:lnSpc>
              <a:spcBef>
                <a:spcPts val="1200"/>
              </a:spcBef>
              <a:defRPr sz="1800" spc="20">
                <a:solidFill>
                  <a:schemeClr val="bg1">
                    <a:lumMod val="95000"/>
                  </a:schemeClr>
                </a:solidFill>
                <a:latin typeface="Arial" panose="020B0604020202020204"/>
                <a:cs typeface="Arial" panose="020B0604020202020204"/>
              </a:defRPr>
            </a:lvl4pPr>
            <a:lvl5pPr>
              <a:lnSpc>
                <a:spcPts val="2200"/>
              </a:lnSpc>
              <a:spcBef>
                <a:spcPts val="1200"/>
              </a:spcBef>
              <a:defRPr sz="1800" spc="20">
                <a:solidFill>
                  <a:schemeClr val="bg1">
                    <a:lumMod val="95000"/>
                  </a:schemeClr>
                </a:solidFill>
                <a:latin typeface="Arial" panose="020B0604020202020204"/>
                <a:cs typeface="Arial" panose="020B0604020202020204"/>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pPr defTabSz="457200"/>
            <a:fld id="{3DDD3E38-E6D2-2B40-85FB-277C1C2C1021}" type="datetimeFigureOut">
              <a:rPr lang="en-US" smtClean="0">
                <a:solidFill>
                  <a:srgbClr val="253C6F">
                    <a:tint val="75000"/>
                  </a:srgbClr>
                </a:solidFill>
              </a:rPr>
              <a:t>7/24/2025</a:t>
            </a:fld>
            <a:endParaRPr lang="en-US" dirty="0">
              <a:solidFill>
                <a:srgbClr val="253C6F">
                  <a:tint val="75000"/>
                </a:srgbClr>
              </a:solidFill>
            </a:endParaRPr>
          </a:p>
        </p:txBody>
      </p:sp>
      <p:sp>
        <p:nvSpPr>
          <p:cNvPr id="5" name="Footer Placeholder 4"/>
          <p:cNvSpPr>
            <a:spLocks noGrp="1"/>
          </p:cNvSpPr>
          <p:nvPr>
            <p:ph type="ftr" sz="quarter" idx="11"/>
          </p:nvPr>
        </p:nvSpPr>
        <p:spPr/>
        <p:txBody>
          <a:bodyPr/>
          <a:lstStyle/>
          <a:p>
            <a:pPr defTabSz="457200"/>
            <a:endParaRPr lang="en-US" dirty="0">
              <a:solidFill>
                <a:srgbClr val="253C6F">
                  <a:tint val="75000"/>
                </a:srgbClr>
              </a:solidFill>
            </a:endParaRPr>
          </a:p>
        </p:txBody>
      </p:sp>
      <p:sp>
        <p:nvSpPr>
          <p:cNvPr id="6" name="Slide Number Placeholder 5"/>
          <p:cNvSpPr>
            <a:spLocks noGrp="1"/>
          </p:cNvSpPr>
          <p:nvPr>
            <p:ph type="sldNum" sz="quarter" idx="12"/>
          </p:nvPr>
        </p:nvSpPr>
        <p:spPr/>
        <p:txBody>
          <a:bodyPr/>
          <a:lstStyle/>
          <a:p>
            <a:pPr defTabSz="457200"/>
            <a:fld id="{1BDD9A94-4D2D-364E-9250-811DEB8448EA}" type="slidenum">
              <a:rPr lang="en-US" smtClean="0">
                <a:solidFill>
                  <a:srgbClr val="253C6F">
                    <a:tint val="75000"/>
                  </a:srgbClr>
                </a:solidFill>
              </a:rPr>
              <a:t>‹#›</a:t>
            </a:fld>
            <a:endParaRPr lang="en-US" dirty="0">
              <a:solidFill>
                <a:srgbClr val="253C6F">
                  <a:tint val="75000"/>
                </a:srgbClr>
              </a:solidFill>
            </a:endParaRPr>
          </a:p>
        </p:txBody>
      </p:sp>
      <p:sp>
        <p:nvSpPr>
          <p:cNvPr id="9" name="Title 1"/>
          <p:cNvSpPr>
            <a:spLocks noGrp="1"/>
          </p:cNvSpPr>
          <p:nvPr>
            <p:ph type="title"/>
          </p:nvPr>
        </p:nvSpPr>
        <p:spPr>
          <a:xfrm>
            <a:off x="1440000" y="360000"/>
            <a:ext cx="10972800" cy="1143000"/>
          </a:xfrm>
        </p:spPr>
        <p:txBody>
          <a:bodyPr lIns="0">
            <a:normAutofit/>
          </a:bodyPr>
          <a:lstStyle>
            <a:lvl1pPr algn="l">
              <a:defRPr sz="2400">
                <a:solidFill>
                  <a:srgbClr val="4C9FDB"/>
                </a:solidFill>
              </a:defRPr>
            </a:lvl1pPr>
          </a:lstStyle>
          <a:p>
            <a:r>
              <a:rPr lang="en-GB" dirty="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1D2646"/>
          </a:solidFill>
          <a:ln>
            <a:noFill/>
          </a:ln>
        </p:spPr>
        <p:style>
          <a:lnRef idx="1">
            <a:schemeClr val="accent1"/>
          </a:lnRef>
          <a:fillRef idx="3">
            <a:schemeClr val="accent1"/>
          </a:fillRef>
          <a:effectRef idx="2">
            <a:schemeClr val="accent1"/>
          </a:effectRef>
          <a:fontRef idx="minor">
            <a:schemeClr val="lt1"/>
          </a:fontRef>
        </p:style>
        <p:txBody>
          <a:bodyPr lIns="91411" tIns="45705" rIns="91411" bIns="45705" spcCol="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121B31"/>
              </a:solidFill>
              <a:effectLst/>
              <a:uLnTx/>
              <a:uFillTx/>
              <a:latin typeface="Arial" panose="020B0604020202020204"/>
              <a:ea typeface="+mn-ea"/>
              <a:cs typeface="+mn-cs"/>
            </a:endParaRPr>
          </a:p>
        </p:txBody>
      </p:sp>
      <p:pic>
        <p:nvPicPr>
          <p:cNvPr id="8" name="Picture 7" descr="Interaction_Line_Blue_02.pdf"/>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3074214" y="-928487"/>
            <a:ext cx="10216845" cy="10834488"/>
          </a:xfrm>
          <a:prstGeom prst="rect">
            <a:avLst/>
          </a:prstGeom>
        </p:spPr>
      </p:pic>
      <p:sp>
        <p:nvSpPr>
          <p:cNvPr id="2" name="Title 1"/>
          <p:cNvSpPr>
            <a:spLocks noGrp="1"/>
          </p:cNvSpPr>
          <p:nvPr>
            <p:ph type="title"/>
          </p:nvPr>
        </p:nvSpPr>
        <p:spPr>
          <a:xfrm>
            <a:off x="1440001" y="1445156"/>
            <a:ext cx="9781156" cy="3727979"/>
          </a:xfrm>
        </p:spPr>
        <p:txBody>
          <a:bodyPr lIns="0" anchor="t">
            <a:noAutofit/>
          </a:bodyPr>
          <a:lstStyle>
            <a:lvl1pPr algn="l">
              <a:lnSpc>
                <a:spcPts val="5500"/>
              </a:lnSpc>
              <a:defRPr sz="5400" b="1" cap="all" baseline="0">
                <a:solidFill>
                  <a:srgbClr val="4C9FDB"/>
                </a:solidFill>
              </a:defRPr>
            </a:lvl1pPr>
          </a:lstStyle>
          <a:p>
            <a:r>
              <a:rPr lang="en-GB" dirty="0"/>
              <a:t>Click to edit Master title style</a:t>
            </a:r>
            <a:endParaRPr lang="en-US" dirty="0"/>
          </a:p>
        </p:txBody>
      </p:sp>
      <p:sp>
        <p:nvSpPr>
          <p:cNvPr id="4" name="Date Placeholder 3"/>
          <p:cNvSpPr>
            <a:spLocks noGrp="1"/>
          </p:cNvSpPr>
          <p:nvPr>
            <p:ph type="dt" sz="half" idx="10"/>
          </p:nvPr>
        </p:nvSpPr>
        <p:spPr/>
        <p:txBody>
          <a:bodyPr/>
          <a:lstStyle/>
          <a:p>
            <a:pPr defTabSz="457200"/>
            <a:fld id="{3DDD3E38-E6D2-2B40-85FB-277C1C2C1021}" type="datetimeFigureOut">
              <a:rPr lang="en-US" smtClean="0">
                <a:solidFill>
                  <a:srgbClr val="253C6F">
                    <a:tint val="75000"/>
                  </a:srgbClr>
                </a:solidFill>
              </a:rPr>
              <a:t>7/24/2025</a:t>
            </a:fld>
            <a:endParaRPr lang="en-US" dirty="0">
              <a:solidFill>
                <a:srgbClr val="253C6F">
                  <a:tint val="75000"/>
                </a:srgbClr>
              </a:solidFill>
            </a:endParaRPr>
          </a:p>
        </p:txBody>
      </p:sp>
      <p:sp>
        <p:nvSpPr>
          <p:cNvPr id="5" name="Footer Placeholder 4"/>
          <p:cNvSpPr>
            <a:spLocks noGrp="1"/>
          </p:cNvSpPr>
          <p:nvPr>
            <p:ph type="ftr" sz="quarter" idx="11"/>
          </p:nvPr>
        </p:nvSpPr>
        <p:spPr/>
        <p:txBody>
          <a:bodyPr/>
          <a:lstStyle/>
          <a:p>
            <a:pPr defTabSz="457200"/>
            <a:endParaRPr lang="en-US" dirty="0">
              <a:solidFill>
                <a:srgbClr val="253C6F">
                  <a:tint val="75000"/>
                </a:srgbClr>
              </a:solidFill>
            </a:endParaRPr>
          </a:p>
        </p:txBody>
      </p:sp>
      <p:sp>
        <p:nvSpPr>
          <p:cNvPr id="6" name="Slide Number Placeholder 5"/>
          <p:cNvSpPr>
            <a:spLocks noGrp="1"/>
          </p:cNvSpPr>
          <p:nvPr>
            <p:ph type="sldNum" sz="quarter" idx="12"/>
          </p:nvPr>
        </p:nvSpPr>
        <p:spPr/>
        <p:txBody>
          <a:bodyPr/>
          <a:lstStyle/>
          <a:p>
            <a:pPr defTabSz="457200"/>
            <a:fld id="{1BDD9A94-4D2D-364E-9250-811DEB8448EA}" type="slidenum">
              <a:rPr lang="en-US" smtClean="0">
                <a:solidFill>
                  <a:srgbClr val="253C6F">
                    <a:tint val="75000"/>
                  </a:srgbClr>
                </a:solidFill>
              </a:rPr>
              <a:t>‹#›</a:t>
            </a:fld>
            <a:endParaRPr lang="en-US" dirty="0">
              <a:solidFill>
                <a:srgbClr val="253C6F">
                  <a:tint val="75000"/>
                </a:srgbClr>
              </a:solidFill>
            </a:endParaRPr>
          </a:p>
        </p:txBody>
      </p:sp>
      <p:sp>
        <p:nvSpPr>
          <p:cNvPr id="13" name="Subtitle 2"/>
          <p:cNvSpPr>
            <a:spLocks noGrp="1"/>
          </p:cNvSpPr>
          <p:nvPr>
            <p:ph type="subTitle" idx="1"/>
          </p:nvPr>
        </p:nvSpPr>
        <p:spPr>
          <a:xfrm>
            <a:off x="1440000" y="702903"/>
            <a:ext cx="8534400" cy="1752600"/>
          </a:xfrm>
        </p:spPr>
        <p:txBody>
          <a:bodyPr lIns="0">
            <a:normAutofit/>
          </a:bodyPr>
          <a:lstStyle>
            <a:lvl1pPr marL="0" indent="0" algn="l">
              <a:buNone/>
              <a:defRPr sz="2400">
                <a:solidFill>
                  <a:srgbClr val="4C9FD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0965" indent="0" algn="ctr">
              <a:buNone/>
              <a:defRPr>
                <a:solidFill>
                  <a:schemeClr val="tx1">
                    <a:tint val="75000"/>
                  </a:schemeClr>
                </a:solidFill>
              </a:defRPr>
            </a:lvl4pPr>
            <a:lvl5pPr marL="1828165"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130" indent="0" algn="ctr">
              <a:buNone/>
              <a:defRPr>
                <a:solidFill>
                  <a:schemeClr val="tx1">
                    <a:tint val="75000"/>
                  </a:schemeClr>
                </a:solidFill>
              </a:defRPr>
            </a:lvl8pPr>
            <a:lvl9pPr marL="3656330" indent="0" algn="ctr">
              <a:buNone/>
              <a:defRPr>
                <a:solidFill>
                  <a:schemeClr val="tx1">
                    <a:tint val="75000"/>
                  </a:schemeClr>
                </a:solidFill>
              </a:defRPr>
            </a:lvl9pPr>
          </a:lstStyle>
          <a:p>
            <a:r>
              <a:rPr lang="en-GB" dirty="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609601"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1"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pPr defTabSz="457200"/>
            <a:fld id="{3DDD3E38-E6D2-2B40-85FB-277C1C2C1021}" type="datetimeFigureOut">
              <a:rPr lang="en-US" smtClean="0">
                <a:solidFill>
                  <a:srgbClr val="253C6F">
                    <a:tint val="75000"/>
                  </a:srgbClr>
                </a:solidFill>
              </a:rPr>
              <a:t>7/24/2025</a:t>
            </a:fld>
            <a:endParaRPr lang="en-US" dirty="0">
              <a:solidFill>
                <a:srgbClr val="253C6F">
                  <a:tint val="75000"/>
                </a:srgbClr>
              </a:solidFill>
            </a:endParaRPr>
          </a:p>
        </p:txBody>
      </p:sp>
      <p:sp>
        <p:nvSpPr>
          <p:cNvPr id="6" name="Footer Placeholder 5"/>
          <p:cNvSpPr>
            <a:spLocks noGrp="1"/>
          </p:cNvSpPr>
          <p:nvPr>
            <p:ph type="ftr" sz="quarter" idx="11"/>
          </p:nvPr>
        </p:nvSpPr>
        <p:spPr/>
        <p:txBody>
          <a:bodyPr/>
          <a:lstStyle/>
          <a:p>
            <a:pPr defTabSz="457200"/>
            <a:endParaRPr lang="en-US" dirty="0">
              <a:solidFill>
                <a:srgbClr val="253C6F">
                  <a:tint val="75000"/>
                </a:srgbClr>
              </a:solidFill>
            </a:endParaRPr>
          </a:p>
        </p:txBody>
      </p:sp>
      <p:sp>
        <p:nvSpPr>
          <p:cNvPr id="7" name="Slide Number Placeholder 6"/>
          <p:cNvSpPr>
            <a:spLocks noGrp="1"/>
          </p:cNvSpPr>
          <p:nvPr>
            <p:ph type="sldNum" sz="quarter" idx="12"/>
          </p:nvPr>
        </p:nvSpPr>
        <p:spPr/>
        <p:txBody>
          <a:bodyPr/>
          <a:lstStyle/>
          <a:p>
            <a:pPr defTabSz="457200"/>
            <a:fld id="{1BDD9A94-4D2D-364E-9250-811DEB8448EA}" type="slidenum">
              <a:rPr lang="en-US" smtClean="0">
                <a:solidFill>
                  <a:srgbClr val="253C6F">
                    <a:tint val="75000"/>
                  </a:srgbClr>
                </a:solidFill>
              </a:rPr>
              <a:t>‹#›</a:t>
            </a:fld>
            <a:endParaRPr lang="en-US" dirty="0">
              <a:solidFill>
                <a:srgbClr val="253C6F">
                  <a:tint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6"/>
            <a:ext cx="5386917" cy="63976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130" indent="0">
              <a:buNone/>
              <a:defRPr sz="1600" b="1"/>
            </a:lvl8pPr>
            <a:lvl9pPr marL="365633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8"/>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6"/>
            <a:ext cx="5389033" cy="63976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130" indent="0">
              <a:buNone/>
              <a:defRPr sz="1600" b="1"/>
            </a:lvl8pPr>
            <a:lvl9pPr marL="365633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9" y="2174878"/>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pPr defTabSz="457200"/>
            <a:fld id="{3DDD3E38-E6D2-2B40-85FB-277C1C2C1021}" type="datetimeFigureOut">
              <a:rPr lang="en-US" smtClean="0">
                <a:solidFill>
                  <a:srgbClr val="253C6F">
                    <a:tint val="75000"/>
                  </a:srgbClr>
                </a:solidFill>
              </a:rPr>
              <a:t>7/24/2025</a:t>
            </a:fld>
            <a:endParaRPr lang="en-US" dirty="0">
              <a:solidFill>
                <a:srgbClr val="253C6F">
                  <a:tint val="75000"/>
                </a:srgbClr>
              </a:solidFill>
            </a:endParaRPr>
          </a:p>
        </p:txBody>
      </p:sp>
      <p:sp>
        <p:nvSpPr>
          <p:cNvPr id="8" name="Footer Placeholder 7"/>
          <p:cNvSpPr>
            <a:spLocks noGrp="1"/>
          </p:cNvSpPr>
          <p:nvPr>
            <p:ph type="ftr" sz="quarter" idx="11"/>
          </p:nvPr>
        </p:nvSpPr>
        <p:spPr/>
        <p:txBody>
          <a:bodyPr/>
          <a:lstStyle/>
          <a:p>
            <a:pPr defTabSz="457200"/>
            <a:endParaRPr lang="en-US" dirty="0">
              <a:solidFill>
                <a:srgbClr val="253C6F">
                  <a:tint val="75000"/>
                </a:srgbClr>
              </a:solidFill>
            </a:endParaRPr>
          </a:p>
        </p:txBody>
      </p:sp>
      <p:sp>
        <p:nvSpPr>
          <p:cNvPr id="9" name="Slide Number Placeholder 8"/>
          <p:cNvSpPr>
            <a:spLocks noGrp="1"/>
          </p:cNvSpPr>
          <p:nvPr>
            <p:ph type="sldNum" sz="quarter" idx="12"/>
          </p:nvPr>
        </p:nvSpPr>
        <p:spPr/>
        <p:txBody>
          <a:bodyPr/>
          <a:lstStyle/>
          <a:p>
            <a:pPr defTabSz="457200"/>
            <a:fld id="{1BDD9A94-4D2D-364E-9250-811DEB8448EA}" type="slidenum">
              <a:rPr lang="en-US" smtClean="0">
                <a:solidFill>
                  <a:srgbClr val="253C6F">
                    <a:tint val="75000"/>
                  </a:srgbClr>
                </a:solidFill>
              </a:rPr>
              <a:t>‹#›</a:t>
            </a:fld>
            <a:endParaRPr lang="en-US" dirty="0">
              <a:solidFill>
                <a:srgbClr val="253C6F">
                  <a:tint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defTabSz="457200"/>
            <a:fld id="{3DDD3E38-E6D2-2B40-85FB-277C1C2C1021}" type="datetimeFigureOut">
              <a:rPr lang="en-US" smtClean="0">
                <a:solidFill>
                  <a:srgbClr val="253C6F">
                    <a:tint val="75000"/>
                  </a:srgbClr>
                </a:solidFill>
              </a:rPr>
              <a:t>7/24/2025</a:t>
            </a:fld>
            <a:endParaRPr lang="en-US" dirty="0">
              <a:solidFill>
                <a:srgbClr val="253C6F">
                  <a:tint val="75000"/>
                </a:srgbClr>
              </a:solidFill>
            </a:endParaRPr>
          </a:p>
        </p:txBody>
      </p:sp>
      <p:sp>
        <p:nvSpPr>
          <p:cNvPr id="4" name="Footer Placeholder 3"/>
          <p:cNvSpPr>
            <a:spLocks noGrp="1"/>
          </p:cNvSpPr>
          <p:nvPr>
            <p:ph type="ftr" sz="quarter" idx="11"/>
          </p:nvPr>
        </p:nvSpPr>
        <p:spPr/>
        <p:txBody>
          <a:bodyPr/>
          <a:lstStyle/>
          <a:p>
            <a:pPr defTabSz="457200"/>
            <a:endParaRPr lang="en-US" dirty="0">
              <a:solidFill>
                <a:srgbClr val="253C6F">
                  <a:tint val="75000"/>
                </a:srgbClr>
              </a:solidFill>
            </a:endParaRPr>
          </a:p>
        </p:txBody>
      </p:sp>
      <p:sp>
        <p:nvSpPr>
          <p:cNvPr id="5" name="Slide Number Placeholder 4"/>
          <p:cNvSpPr>
            <a:spLocks noGrp="1"/>
          </p:cNvSpPr>
          <p:nvPr>
            <p:ph type="sldNum" sz="quarter" idx="12"/>
          </p:nvPr>
        </p:nvSpPr>
        <p:spPr/>
        <p:txBody>
          <a:bodyPr/>
          <a:lstStyle/>
          <a:p>
            <a:pPr defTabSz="457200"/>
            <a:fld id="{1BDD9A94-4D2D-364E-9250-811DEB8448EA}" type="slidenum">
              <a:rPr lang="en-US" smtClean="0">
                <a:solidFill>
                  <a:srgbClr val="253C6F">
                    <a:tint val="75000"/>
                  </a:srgbClr>
                </a:solidFill>
              </a:rPr>
              <a:t>‹#›</a:t>
            </a:fld>
            <a:endParaRPr lang="en-US" dirty="0">
              <a:solidFill>
                <a:srgbClr val="253C6F">
                  <a:tint val="75000"/>
                </a:srgbClr>
              </a:solidFill>
            </a:endParaRPr>
          </a:p>
        </p:txBody>
      </p:sp>
      <p:pic>
        <p:nvPicPr>
          <p:cNvPr id="6" name="Picture 5" descr="Interaction_Line_Blue_02.pdf"/>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074214" y="-928487"/>
            <a:ext cx="10216845" cy="10834488"/>
          </a:xfrm>
          <a:prstGeom prst="rect">
            <a:avLst/>
          </a:prstGeom>
        </p:spPr>
      </p:pic>
      <p:sp>
        <p:nvSpPr>
          <p:cNvPr id="10" name="Content Placeholder 2"/>
          <p:cNvSpPr>
            <a:spLocks noGrp="1"/>
          </p:cNvSpPr>
          <p:nvPr>
            <p:ph idx="1"/>
          </p:nvPr>
        </p:nvSpPr>
        <p:spPr>
          <a:xfrm>
            <a:off x="1440001" y="1516981"/>
            <a:ext cx="8839201" cy="3879589"/>
          </a:xfrm>
        </p:spPr>
        <p:txBody>
          <a:bodyPr lIns="0">
            <a:normAutofit/>
          </a:bodyPr>
          <a:lstStyle>
            <a:lvl1pPr>
              <a:lnSpc>
                <a:spcPts val="2200"/>
              </a:lnSpc>
              <a:spcBef>
                <a:spcPts val="1200"/>
              </a:spcBef>
              <a:defRPr sz="1800" spc="0">
                <a:solidFill>
                  <a:srgbClr val="253C6F"/>
                </a:solidFill>
                <a:latin typeface="Arial" panose="020B0604020202020204"/>
                <a:cs typeface="Arial" panose="020B0604020202020204"/>
              </a:defRPr>
            </a:lvl1pPr>
            <a:lvl2pPr>
              <a:lnSpc>
                <a:spcPts val="2200"/>
              </a:lnSpc>
              <a:spcBef>
                <a:spcPts val="1200"/>
              </a:spcBef>
              <a:defRPr sz="1800" spc="0">
                <a:solidFill>
                  <a:srgbClr val="253C6F"/>
                </a:solidFill>
                <a:latin typeface="Arial" panose="020B0604020202020204"/>
                <a:cs typeface="Arial" panose="020B0604020202020204"/>
              </a:defRPr>
            </a:lvl2pPr>
            <a:lvl3pPr>
              <a:lnSpc>
                <a:spcPts val="2200"/>
              </a:lnSpc>
              <a:spcBef>
                <a:spcPts val="1200"/>
              </a:spcBef>
              <a:defRPr sz="1800" spc="0">
                <a:solidFill>
                  <a:srgbClr val="253C6F"/>
                </a:solidFill>
                <a:latin typeface="Arial" panose="020B0604020202020204"/>
                <a:cs typeface="Arial" panose="020B0604020202020204"/>
              </a:defRPr>
            </a:lvl3pPr>
            <a:lvl4pPr>
              <a:lnSpc>
                <a:spcPts val="2200"/>
              </a:lnSpc>
              <a:spcBef>
                <a:spcPts val="1200"/>
              </a:spcBef>
              <a:defRPr sz="1800" spc="0">
                <a:solidFill>
                  <a:srgbClr val="253C6F"/>
                </a:solidFill>
                <a:latin typeface="Arial" panose="020B0604020202020204"/>
                <a:cs typeface="Arial" panose="020B0604020202020204"/>
              </a:defRPr>
            </a:lvl4pPr>
            <a:lvl5pPr>
              <a:lnSpc>
                <a:spcPts val="2200"/>
              </a:lnSpc>
              <a:spcBef>
                <a:spcPts val="1200"/>
              </a:spcBef>
              <a:defRPr sz="1800" spc="0">
                <a:solidFill>
                  <a:srgbClr val="253C6F"/>
                </a:solidFill>
                <a:latin typeface="Arial" panose="020B0604020202020204"/>
                <a:cs typeface="Arial" panose="020B0604020202020204"/>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itle 1"/>
          <p:cNvSpPr>
            <a:spLocks noGrp="1"/>
          </p:cNvSpPr>
          <p:nvPr>
            <p:ph type="title"/>
          </p:nvPr>
        </p:nvSpPr>
        <p:spPr>
          <a:xfrm>
            <a:off x="1440000" y="360000"/>
            <a:ext cx="10972800" cy="1143000"/>
          </a:xfrm>
        </p:spPr>
        <p:txBody>
          <a:bodyPr lIns="0">
            <a:normAutofit/>
          </a:bodyPr>
          <a:lstStyle>
            <a:lvl1pPr algn="l">
              <a:defRPr sz="2400">
                <a:solidFill>
                  <a:srgbClr val="4C9FDB"/>
                </a:solidFill>
              </a:defRPr>
            </a:lvl1pPr>
          </a:lstStyle>
          <a:p>
            <a:r>
              <a:rPr lang="en-GB" dirty="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24/07/2025</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3DDD3E38-E6D2-2B40-85FB-277C1C2C1021}" type="datetimeFigureOut">
              <a:rPr lang="en-US" smtClean="0">
                <a:solidFill>
                  <a:srgbClr val="253C6F">
                    <a:tint val="75000"/>
                  </a:srgbClr>
                </a:solidFill>
              </a:rPr>
              <a:t>7/24/2025</a:t>
            </a:fld>
            <a:endParaRPr lang="en-US" dirty="0">
              <a:solidFill>
                <a:srgbClr val="253C6F">
                  <a:tint val="75000"/>
                </a:srgbClr>
              </a:solidFill>
            </a:endParaRPr>
          </a:p>
        </p:txBody>
      </p:sp>
      <p:sp>
        <p:nvSpPr>
          <p:cNvPr id="3" name="Footer Placeholder 2"/>
          <p:cNvSpPr>
            <a:spLocks noGrp="1"/>
          </p:cNvSpPr>
          <p:nvPr>
            <p:ph type="ftr" sz="quarter" idx="11"/>
          </p:nvPr>
        </p:nvSpPr>
        <p:spPr/>
        <p:txBody>
          <a:bodyPr/>
          <a:lstStyle/>
          <a:p>
            <a:pPr defTabSz="457200"/>
            <a:endParaRPr lang="en-US" dirty="0">
              <a:solidFill>
                <a:srgbClr val="253C6F">
                  <a:tint val="75000"/>
                </a:srgbClr>
              </a:solidFill>
            </a:endParaRPr>
          </a:p>
        </p:txBody>
      </p:sp>
      <p:sp>
        <p:nvSpPr>
          <p:cNvPr id="4" name="Slide Number Placeholder 3"/>
          <p:cNvSpPr>
            <a:spLocks noGrp="1"/>
          </p:cNvSpPr>
          <p:nvPr>
            <p:ph type="sldNum" sz="quarter" idx="12"/>
          </p:nvPr>
        </p:nvSpPr>
        <p:spPr/>
        <p:txBody>
          <a:bodyPr/>
          <a:lstStyle/>
          <a:p>
            <a:pPr defTabSz="457200"/>
            <a:fld id="{1BDD9A94-4D2D-364E-9250-811DEB8448EA}" type="slidenum">
              <a:rPr lang="en-US" smtClean="0">
                <a:solidFill>
                  <a:srgbClr val="253C6F">
                    <a:tint val="75000"/>
                  </a:srgbClr>
                </a:solidFill>
              </a:rPr>
              <a:t>‹#›</a:t>
            </a:fld>
            <a:endParaRPr lang="en-US" dirty="0">
              <a:solidFill>
                <a:srgbClr val="253C6F">
                  <a:tint val="75000"/>
                </a:srgbClr>
              </a:solidFill>
            </a:endParaRPr>
          </a:p>
        </p:txBody>
      </p:sp>
      <p:sp>
        <p:nvSpPr>
          <p:cNvPr id="7" name="Rectangle 6"/>
          <p:cNvSpPr/>
          <p:nvPr userDrawn="1"/>
        </p:nvSpPr>
        <p:spPr>
          <a:xfrm>
            <a:off x="0" y="0"/>
            <a:ext cx="12192000" cy="6858000"/>
          </a:xfrm>
          <a:prstGeom prst="rect">
            <a:avLst/>
          </a:prstGeom>
          <a:solidFill>
            <a:srgbClr val="4C9FDB"/>
          </a:solidFill>
          <a:ln>
            <a:noFill/>
          </a:ln>
        </p:spPr>
        <p:style>
          <a:lnRef idx="1">
            <a:schemeClr val="accent1"/>
          </a:lnRef>
          <a:fillRef idx="3">
            <a:schemeClr val="accent1"/>
          </a:fillRef>
          <a:effectRef idx="2">
            <a:schemeClr val="accent1"/>
          </a:effectRef>
          <a:fontRef idx="minor">
            <a:schemeClr val="lt1"/>
          </a:fontRef>
        </p:style>
        <p:txBody>
          <a:bodyPr lIns="91411" tIns="45705" rIns="91411" bIns="45705" spcCol="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121B31"/>
              </a:solidFill>
              <a:effectLst/>
              <a:uLnTx/>
              <a:uFillTx/>
              <a:latin typeface="Arial" panose="020B0604020202020204"/>
              <a:ea typeface="+mn-ea"/>
              <a:cs typeface="+mn-cs"/>
            </a:endParaRPr>
          </a:p>
        </p:txBody>
      </p:sp>
      <p:pic>
        <p:nvPicPr>
          <p:cNvPr id="8" name="Picture 7" descr="Interaction_Line_Blue_02.pdf"/>
          <p:cNvPicPr>
            <a:picLocks noChangeAspect="1"/>
          </p:cNvPicPr>
          <p:nvPr userDrawn="1"/>
        </p:nvPicPr>
        <p:blipFill>
          <a:blip r:embed="rId2">
            <a:alphaModFix amt="34000"/>
            <a:extLst>
              <a:ext uri="{28A0092B-C50C-407E-A947-70E740481C1C}">
                <a14:useLocalDpi xmlns:a14="http://schemas.microsoft.com/office/drawing/2010/main" val="0"/>
              </a:ext>
            </a:extLst>
          </a:blip>
          <a:stretch>
            <a:fillRect/>
          </a:stretch>
        </p:blipFill>
        <p:spPr>
          <a:xfrm>
            <a:off x="3074214" y="-928487"/>
            <a:ext cx="10216845" cy="10834488"/>
          </a:xfrm>
          <a:prstGeom prst="rect">
            <a:avLst/>
          </a:prstGeom>
        </p:spPr>
      </p:pic>
      <p:sp>
        <p:nvSpPr>
          <p:cNvPr id="9" name="Title 1"/>
          <p:cNvSpPr>
            <a:spLocks noGrp="1"/>
          </p:cNvSpPr>
          <p:nvPr>
            <p:ph type="title"/>
          </p:nvPr>
        </p:nvSpPr>
        <p:spPr>
          <a:xfrm>
            <a:off x="1440000" y="360000"/>
            <a:ext cx="10972800" cy="1143000"/>
          </a:xfrm>
        </p:spPr>
        <p:txBody>
          <a:bodyPr lIns="0">
            <a:normAutofit/>
          </a:bodyPr>
          <a:lstStyle>
            <a:lvl1pPr algn="l">
              <a:defRPr sz="2400">
                <a:solidFill>
                  <a:srgbClr val="253C6F"/>
                </a:solidFill>
              </a:defRPr>
            </a:lvl1pPr>
          </a:lstStyle>
          <a:p>
            <a:r>
              <a:rPr lang="en-GB" dirty="0"/>
              <a:t>Click to edit Master title style</a:t>
            </a:r>
            <a:endParaRPr lang="en-US" dirty="0"/>
          </a:p>
        </p:txBody>
      </p:sp>
      <p:sp>
        <p:nvSpPr>
          <p:cNvPr id="11" name="Content Placeholder 2"/>
          <p:cNvSpPr>
            <a:spLocks noGrp="1"/>
          </p:cNvSpPr>
          <p:nvPr>
            <p:ph idx="1"/>
          </p:nvPr>
        </p:nvSpPr>
        <p:spPr>
          <a:xfrm>
            <a:off x="1440001" y="1516981"/>
            <a:ext cx="8839201" cy="3879589"/>
          </a:xfrm>
        </p:spPr>
        <p:txBody>
          <a:bodyPr lIns="0">
            <a:normAutofit/>
          </a:bodyPr>
          <a:lstStyle>
            <a:lvl1pPr>
              <a:lnSpc>
                <a:spcPts val="2200"/>
              </a:lnSpc>
              <a:spcBef>
                <a:spcPts val="1200"/>
              </a:spcBef>
              <a:defRPr sz="1800" spc="10">
                <a:solidFill>
                  <a:schemeClr val="bg1"/>
                </a:solidFill>
                <a:latin typeface="Arial" panose="020B0604020202020204"/>
                <a:cs typeface="Arial" panose="020B0604020202020204"/>
              </a:defRPr>
            </a:lvl1pPr>
            <a:lvl2pPr>
              <a:lnSpc>
                <a:spcPts val="2200"/>
              </a:lnSpc>
              <a:spcBef>
                <a:spcPts val="1200"/>
              </a:spcBef>
              <a:defRPr sz="1800" spc="10">
                <a:solidFill>
                  <a:schemeClr val="bg1"/>
                </a:solidFill>
                <a:latin typeface="Arial" panose="020B0604020202020204"/>
                <a:cs typeface="Arial" panose="020B0604020202020204"/>
              </a:defRPr>
            </a:lvl2pPr>
            <a:lvl3pPr>
              <a:lnSpc>
                <a:spcPts val="2200"/>
              </a:lnSpc>
              <a:spcBef>
                <a:spcPts val="1200"/>
              </a:spcBef>
              <a:defRPr sz="1800" spc="10">
                <a:solidFill>
                  <a:schemeClr val="bg1"/>
                </a:solidFill>
                <a:latin typeface="Arial" panose="020B0604020202020204"/>
                <a:cs typeface="Arial" panose="020B0604020202020204"/>
              </a:defRPr>
            </a:lvl3pPr>
            <a:lvl4pPr>
              <a:lnSpc>
                <a:spcPts val="2200"/>
              </a:lnSpc>
              <a:spcBef>
                <a:spcPts val="1200"/>
              </a:spcBef>
              <a:defRPr sz="1800" spc="10">
                <a:solidFill>
                  <a:schemeClr val="bg1"/>
                </a:solidFill>
                <a:latin typeface="Arial" panose="020B0604020202020204"/>
                <a:cs typeface="Arial" panose="020B0604020202020204"/>
              </a:defRPr>
            </a:lvl4pPr>
            <a:lvl5pPr>
              <a:lnSpc>
                <a:spcPts val="2200"/>
              </a:lnSpc>
              <a:spcBef>
                <a:spcPts val="1200"/>
              </a:spcBef>
              <a:defRPr sz="1800" spc="10">
                <a:solidFill>
                  <a:schemeClr val="bg1"/>
                </a:solidFill>
                <a:latin typeface="Arial" panose="020B0604020202020204"/>
                <a:cs typeface="Arial" panose="020B0604020202020204"/>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2"/>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0965" indent="0">
              <a:buNone/>
              <a:defRPr sz="900"/>
            </a:lvl4pPr>
            <a:lvl5pPr marL="1828165" indent="0">
              <a:buNone/>
              <a:defRPr sz="900"/>
            </a:lvl5pPr>
            <a:lvl6pPr marL="2285365" indent="0">
              <a:buNone/>
              <a:defRPr sz="900"/>
            </a:lvl6pPr>
            <a:lvl7pPr marL="2742565" indent="0">
              <a:buNone/>
              <a:defRPr sz="900"/>
            </a:lvl7pPr>
            <a:lvl8pPr marL="3199130" indent="0">
              <a:buNone/>
              <a:defRPr sz="900"/>
            </a:lvl8pPr>
            <a:lvl9pPr marL="365633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pPr defTabSz="457200"/>
            <a:fld id="{3DDD3E38-E6D2-2B40-85FB-277C1C2C1021}" type="datetimeFigureOut">
              <a:rPr lang="en-US" smtClean="0">
                <a:solidFill>
                  <a:srgbClr val="253C6F">
                    <a:tint val="75000"/>
                  </a:srgbClr>
                </a:solidFill>
              </a:rPr>
              <a:t>7/24/2025</a:t>
            </a:fld>
            <a:endParaRPr lang="en-US" dirty="0">
              <a:solidFill>
                <a:srgbClr val="253C6F">
                  <a:tint val="75000"/>
                </a:srgbClr>
              </a:solidFill>
            </a:endParaRPr>
          </a:p>
        </p:txBody>
      </p:sp>
      <p:sp>
        <p:nvSpPr>
          <p:cNvPr id="6" name="Footer Placeholder 5"/>
          <p:cNvSpPr>
            <a:spLocks noGrp="1"/>
          </p:cNvSpPr>
          <p:nvPr>
            <p:ph type="ftr" sz="quarter" idx="11"/>
          </p:nvPr>
        </p:nvSpPr>
        <p:spPr/>
        <p:txBody>
          <a:bodyPr/>
          <a:lstStyle/>
          <a:p>
            <a:pPr defTabSz="457200"/>
            <a:endParaRPr lang="en-US" dirty="0">
              <a:solidFill>
                <a:srgbClr val="253C6F">
                  <a:tint val="75000"/>
                </a:srgbClr>
              </a:solidFill>
            </a:endParaRPr>
          </a:p>
        </p:txBody>
      </p:sp>
      <p:sp>
        <p:nvSpPr>
          <p:cNvPr id="7" name="Slide Number Placeholder 6"/>
          <p:cNvSpPr>
            <a:spLocks noGrp="1"/>
          </p:cNvSpPr>
          <p:nvPr>
            <p:ph type="sldNum" sz="quarter" idx="12"/>
          </p:nvPr>
        </p:nvSpPr>
        <p:spPr/>
        <p:txBody>
          <a:bodyPr/>
          <a:lstStyle/>
          <a:p>
            <a:pPr defTabSz="457200"/>
            <a:fld id="{1BDD9A94-4D2D-364E-9250-811DEB8448EA}" type="slidenum">
              <a:rPr lang="en-US" smtClean="0">
                <a:solidFill>
                  <a:srgbClr val="253C6F">
                    <a:tint val="75000"/>
                  </a:srgbClr>
                </a:solidFill>
              </a:rPr>
              <a:t>‹#›</a:t>
            </a:fld>
            <a:endParaRPr lang="en-US" dirty="0">
              <a:solidFill>
                <a:srgbClr val="253C6F">
                  <a:tint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pPr defTabSz="457200"/>
            <a:fld id="{3DDD3E38-E6D2-2B40-85FB-277C1C2C1021}" type="datetimeFigureOut">
              <a:rPr lang="en-US" smtClean="0">
                <a:solidFill>
                  <a:srgbClr val="253C6F">
                    <a:tint val="75000"/>
                  </a:srgbClr>
                </a:solidFill>
              </a:rPr>
              <a:t>7/24/2025</a:t>
            </a:fld>
            <a:endParaRPr lang="en-US" dirty="0">
              <a:solidFill>
                <a:srgbClr val="253C6F">
                  <a:tint val="75000"/>
                </a:srgbClr>
              </a:solidFill>
            </a:endParaRPr>
          </a:p>
        </p:txBody>
      </p:sp>
      <p:sp>
        <p:nvSpPr>
          <p:cNvPr id="5" name="Footer Placeholder 4"/>
          <p:cNvSpPr>
            <a:spLocks noGrp="1"/>
          </p:cNvSpPr>
          <p:nvPr>
            <p:ph type="ftr" sz="quarter" idx="11"/>
          </p:nvPr>
        </p:nvSpPr>
        <p:spPr/>
        <p:txBody>
          <a:bodyPr/>
          <a:lstStyle/>
          <a:p>
            <a:pPr defTabSz="457200"/>
            <a:endParaRPr lang="en-US" dirty="0">
              <a:solidFill>
                <a:srgbClr val="253C6F">
                  <a:tint val="75000"/>
                </a:srgbClr>
              </a:solidFill>
            </a:endParaRPr>
          </a:p>
        </p:txBody>
      </p:sp>
      <p:sp>
        <p:nvSpPr>
          <p:cNvPr id="6" name="Slide Number Placeholder 5"/>
          <p:cNvSpPr>
            <a:spLocks noGrp="1"/>
          </p:cNvSpPr>
          <p:nvPr>
            <p:ph type="sldNum" sz="quarter" idx="12"/>
          </p:nvPr>
        </p:nvSpPr>
        <p:spPr/>
        <p:txBody>
          <a:bodyPr/>
          <a:lstStyle/>
          <a:p>
            <a:pPr defTabSz="457200"/>
            <a:fld id="{1BDD9A94-4D2D-364E-9250-811DEB8448EA}" type="slidenum">
              <a:rPr lang="en-US" smtClean="0">
                <a:solidFill>
                  <a:srgbClr val="253C6F">
                    <a:tint val="75000"/>
                  </a:srgbClr>
                </a:solidFill>
              </a:rPr>
              <a:t>‹#›</a:t>
            </a:fld>
            <a:endParaRPr lang="en-US" dirty="0">
              <a:solidFill>
                <a:srgbClr val="253C6F">
                  <a:tint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1"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pPr defTabSz="457200"/>
            <a:fld id="{3DDD3E38-E6D2-2B40-85FB-277C1C2C1021}" type="datetimeFigureOut">
              <a:rPr lang="en-US" smtClean="0">
                <a:solidFill>
                  <a:srgbClr val="253C6F">
                    <a:tint val="75000"/>
                  </a:srgbClr>
                </a:solidFill>
              </a:rPr>
              <a:t>7/24/2025</a:t>
            </a:fld>
            <a:endParaRPr lang="en-US" dirty="0">
              <a:solidFill>
                <a:srgbClr val="253C6F">
                  <a:tint val="75000"/>
                </a:srgbClr>
              </a:solidFill>
            </a:endParaRPr>
          </a:p>
        </p:txBody>
      </p:sp>
      <p:sp>
        <p:nvSpPr>
          <p:cNvPr id="5" name="Footer Placeholder 4"/>
          <p:cNvSpPr>
            <a:spLocks noGrp="1"/>
          </p:cNvSpPr>
          <p:nvPr>
            <p:ph type="ftr" sz="quarter" idx="11"/>
          </p:nvPr>
        </p:nvSpPr>
        <p:spPr/>
        <p:txBody>
          <a:bodyPr/>
          <a:lstStyle/>
          <a:p>
            <a:pPr defTabSz="457200"/>
            <a:endParaRPr lang="en-US" dirty="0">
              <a:solidFill>
                <a:srgbClr val="253C6F">
                  <a:tint val="75000"/>
                </a:srgbClr>
              </a:solidFill>
            </a:endParaRPr>
          </a:p>
        </p:txBody>
      </p:sp>
      <p:sp>
        <p:nvSpPr>
          <p:cNvPr id="6" name="Slide Number Placeholder 5"/>
          <p:cNvSpPr>
            <a:spLocks noGrp="1"/>
          </p:cNvSpPr>
          <p:nvPr>
            <p:ph type="sldNum" sz="quarter" idx="12"/>
          </p:nvPr>
        </p:nvSpPr>
        <p:spPr/>
        <p:txBody>
          <a:bodyPr/>
          <a:lstStyle/>
          <a:p>
            <a:pPr defTabSz="457200"/>
            <a:fld id="{1BDD9A94-4D2D-364E-9250-811DEB8448EA}" type="slidenum">
              <a:rPr lang="en-US" smtClean="0">
                <a:solidFill>
                  <a:srgbClr val="253C6F">
                    <a:tint val="75000"/>
                  </a:srgbClr>
                </a:solidFill>
              </a:rPr>
              <a:t>‹#›</a:t>
            </a:fld>
            <a:endParaRPr lang="en-US" dirty="0">
              <a:solidFill>
                <a:srgbClr val="253C6F">
                  <a:tint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End Slide">
    <p:bg>
      <p:bgPr>
        <a:gradFill flip="none" rotWithShape="1">
          <a:gsLst>
            <a:gs pos="0">
              <a:srgbClr val="0082BF"/>
            </a:gs>
            <a:gs pos="100000">
              <a:srgbClr val="083C7F"/>
            </a:gs>
          </a:gsLst>
          <a:path path="circle">
            <a:fillToRect l="50000" t="50000" r="50000" b="50000"/>
          </a:path>
        </a:gradFill>
        <a:effectLst/>
      </p:bgPr>
    </p:bg>
    <p:spTree>
      <p:nvGrpSpPr>
        <p:cNvPr id="1" name=""/>
        <p:cNvGrpSpPr/>
        <p:nvPr/>
      </p:nvGrpSpPr>
      <p:grpSpPr>
        <a:xfrm>
          <a:off x="0" y="0"/>
          <a:ext cx="0" cy="0"/>
          <a:chOff x="0" y="0"/>
          <a:chExt cx="0" cy="0"/>
        </a:xfrm>
      </p:grpSpPr>
      <p:sp>
        <p:nvSpPr>
          <p:cNvPr id="256" name="Presentation Title"/>
          <p:cNvSpPr txBox="1">
            <a:spLocks noGrp="1"/>
          </p:cNvSpPr>
          <p:nvPr>
            <p:ph type="title" hasCustomPrompt="1"/>
          </p:nvPr>
        </p:nvSpPr>
        <p:spPr>
          <a:xfrm>
            <a:off x="846103" y="626532"/>
            <a:ext cx="10499795" cy="1368829"/>
          </a:xfrm>
          <a:prstGeom prst="rect">
            <a:avLst/>
          </a:prstGeom>
        </p:spPr>
        <p:txBody>
          <a:bodyPr anchor="b"/>
          <a:lstStyle>
            <a:lvl1pPr>
              <a:lnSpc>
                <a:spcPct val="80000"/>
              </a:lnSpc>
              <a:defRPr sz="8000" b="0" spc="-160">
                <a:solidFill>
                  <a:srgbClr val="FFFFFF"/>
                </a:solidFill>
                <a:latin typeface="Myriad Pro"/>
                <a:ea typeface="Myriad Pro"/>
                <a:cs typeface="Myriad Pro"/>
                <a:sym typeface="Myriad Pro"/>
              </a:defRPr>
            </a:lvl1pPr>
          </a:lstStyle>
          <a:p>
            <a:r>
              <a:t>Presentation Title</a:t>
            </a:r>
          </a:p>
        </p:txBody>
      </p:sp>
      <p:sp>
        <p:nvSpPr>
          <p:cNvPr id="257" name="Body Level One…"/>
          <p:cNvSpPr txBox="1">
            <a:spLocks noGrp="1"/>
          </p:cNvSpPr>
          <p:nvPr>
            <p:ph type="body" sz="quarter" idx="1" hasCustomPrompt="1"/>
          </p:nvPr>
        </p:nvSpPr>
        <p:spPr>
          <a:xfrm>
            <a:off x="846667" y="2045396"/>
            <a:ext cx="10498667" cy="1001072"/>
          </a:xfrm>
          <a:prstGeom prst="rect">
            <a:avLst/>
          </a:prstGeom>
        </p:spPr>
        <p:txBody>
          <a:bodyPr lIns="19050" tIns="19050" rIns="19050" bIns="19050"/>
          <a:lstStyle>
            <a:lvl1pPr defTabSz="1219200">
              <a:defRPr sz="1200">
                <a:solidFill>
                  <a:srgbClr val="FFFFFF"/>
                </a:solidFill>
                <a:latin typeface="Myriad Pro Light"/>
                <a:ea typeface="Myriad Pro Light"/>
                <a:cs typeface="Myriad Pro Light"/>
                <a:sym typeface="Myriad Pro Light"/>
              </a:defRPr>
            </a:lvl1pPr>
            <a:lvl2pPr defTabSz="1219200">
              <a:defRPr sz="1200">
                <a:solidFill>
                  <a:srgbClr val="FFFFFF"/>
                </a:solidFill>
                <a:latin typeface="Myriad Pro Light"/>
                <a:ea typeface="Myriad Pro Light"/>
                <a:cs typeface="Myriad Pro Light"/>
                <a:sym typeface="Myriad Pro Light"/>
              </a:defRPr>
            </a:lvl2pPr>
            <a:lvl3pPr defTabSz="1219200">
              <a:defRPr sz="1200">
                <a:solidFill>
                  <a:srgbClr val="FFFFFF"/>
                </a:solidFill>
                <a:latin typeface="Myriad Pro Light"/>
                <a:ea typeface="Myriad Pro Light"/>
                <a:cs typeface="Myriad Pro Light"/>
                <a:sym typeface="Myriad Pro Light"/>
              </a:defRPr>
            </a:lvl3pPr>
            <a:lvl4pPr defTabSz="1219200">
              <a:defRPr sz="1200">
                <a:solidFill>
                  <a:srgbClr val="FFFFFF"/>
                </a:solidFill>
                <a:latin typeface="Myriad Pro Light"/>
                <a:ea typeface="Myriad Pro Light"/>
                <a:cs typeface="Myriad Pro Light"/>
                <a:sym typeface="Myriad Pro Light"/>
              </a:defRPr>
            </a:lvl4pPr>
            <a:lvl5pPr defTabSz="1219200">
              <a:defRPr sz="1200">
                <a:solidFill>
                  <a:srgbClr val="FFFFFF"/>
                </a:solidFill>
                <a:latin typeface="Myriad Pro Light"/>
                <a:ea typeface="Myriad Pro Light"/>
                <a:cs typeface="Myriad Pro Light"/>
                <a:sym typeface="Myriad Pro Light"/>
              </a:defRPr>
            </a:lvl5pPr>
          </a:lstStyle>
          <a:p>
            <a:r>
              <a:t>Presentation Subtitle</a:t>
            </a:r>
          </a:p>
          <a:p>
            <a:pPr lvl="1"/>
            <a:endParaRPr/>
          </a:p>
          <a:p>
            <a:pPr lvl="2"/>
            <a:endParaRPr/>
          </a:p>
          <a:p>
            <a:pPr lvl="3"/>
            <a:endParaRPr/>
          </a:p>
          <a:p>
            <a:pPr lvl="4"/>
            <a:endParaRPr/>
          </a:p>
        </p:txBody>
      </p:sp>
      <p:pic>
        <p:nvPicPr>
          <p:cNvPr id="258" name="cover.png" descr="cover.png"/>
          <p:cNvPicPr>
            <a:picLocks noChangeAspect="1"/>
          </p:cNvPicPr>
          <p:nvPr/>
        </p:nvPicPr>
        <p:blipFill>
          <a:blip r:embed="rId2"/>
          <a:stretch>
            <a:fillRect/>
          </a:stretch>
        </p:blipFill>
        <p:spPr>
          <a:xfrm>
            <a:off x="-2248307" y="2091159"/>
            <a:ext cx="6946339" cy="6858004"/>
          </a:xfrm>
          <a:prstGeom prst="rect">
            <a:avLst/>
          </a:prstGeom>
          <a:ln w="12700">
            <a:miter lim="400000"/>
            <a:headEnd/>
            <a:tailEnd/>
          </a:ln>
        </p:spPr>
      </p:pic>
      <p:grpSp>
        <p:nvGrpSpPr>
          <p:cNvPr id="271" name="Graphic 1"/>
          <p:cNvGrpSpPr/>
          <p:nvPr/>
        </p:nvGrpSpPr>
        <p:grpSpPr>
          <a:xfrm>
            <a:off x="7275998" y="-929255"/>
            <a:ext cx="6400785" cy="6345843"/>
            <a:chOff x="0" y="0"/>
            <a:chExt cx="4800587" cy="4759382"/>
          </a:xfrm>
        </p:grpSpPr>
        <p:sp>
          <p:nvSpPr>
            <p:cNvPr id="259" name="Freeform 195"/>
            <p:cNvSpPr/>
            <p:nvPr/>
          </p:nvSpPr>
          <p:spPr>
            <a:xfrm>
              <a:off x="-1" y="48073"/>
              <a:ext cx="1847438" cy="292568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21600" y="0"/>
                    <a:pt x="21600" y="0"/>
                  </a:cubicBezTo>
                  <a:cubicBezTo>
                    <a:pt x="21439" y="101"/>
                    <a:pt x="21279" y="203"/>
                    <a:pt x="21118" y="254"/>
                  </a:cubicBezTo>
                  <a:cubicBezTo>
                    <a:pt x="21038" y="304"/>
                    <a:pt x="20958" y="355"/>
                    <a:pt x="20877" y="355"/>
                  </a:cubicBezTo>
                  <a:cubicBezTo>
                    <a:pt x="20797" y="406"/>
                    <a:pt x="20797" y="406"/>
                    <a:pt x="20797" y="406"/>
                  </a:cubicBezTo>
                  <a:cubicBezTo>
                    <a:pt x="19753" y="1014"/>
                    <a:pt x="18790" y="1623"/>
                    <a:pt x="17906" y="2282"/>
                  </a:cubicBezTo>
                  <a:cubicBezTo>
                    <a:pt x="16461" y="3296"/>
                    <a:pt x="15257" y="4411"/>
                    <a:pt x="14213" y="5628"/>
                  </a:cubicBezTo>
                  <a:cubicBezTo>
                    <a:pt x="13249" y="6744"/>
                    <a:pt x="12526" y="7961"/>
                    <a:pt x="12125" y="9228"/>
                  </a:cubicBezTo>
                  <a:cubicBezTo>
                    <a:pt x="11884" y="9938"/>
                    <a:pt x="11804" y="10648"/>
                    <a:pt x="11804" y="11307"/>
                  </a:cubicBezTo>
                  <a:cubicBezTo>
                    <a:pt x="11804" y="12423"/>
                    <a:pt x="12045" y="13538"/>
                    <a:pt x="12607" y="14654"/>
                  </a:cubicBezTo>
                  <a:cubicBezTo>
                    <a:pt x="13008" y="15515"/>
                    <a:pt x="13570" y="16377"/>
                    <a:pt x="14293" y="17189"/>
                  </a:cubicBezTo>
                  <a:cubicBezTo>
                    <a:pt x="14855" y="17848"/>
                    <a:pt x="15497" y="18456"/>
                    <a:pt x="15979" y="19115"/>
                  </a:cubicBezTo>
                  <a:cubicBezTo>
                    <a:pt x="16220" y="19521"/>
                    <a:pt x="16541" y="20028"/>
                    <a:pt x="16541" y="20485"/>
                  </a:cubicBezTo>
                  <a:cubicBezTo>
                    <a:pt x="16541" y="20687"/>
                    <a:pt x="16461" y="20890"/>
                    <a:pt x="16300" y="21042"/>
                  </a:cubicBezTo>
                  <a:cubicBezTo>
                    <a:pt x="16140" y="21194"/>
                    <a:pt x="15899" y="21296"/>
                    <a:pt x="15578" y="21397"/>
                  </a:cubicBezTo>
                  <a:cubicBezTo>
                    <a:pt x="15257" y="21448"/>
                    <a:pt x="14935" y="21499"/>
                    <a:pt x="14534" y="21549"/>
                  </a:cubicBezTo>
                  <a:cubicBezTo>
                    <a:pt x="13891" y="21600"/>
                    <a:pt x="13088" y="21600"/>
                    <a:pt x="12286" y="21600"/>
                  </a:cubicBezTo>
                  <a:cubicBezTo>
                    <a:pt x="10278" y="21600"/>
                    <a:pt x="8030" y="21448"/>
                    <a:pt x="5942" y="20890"/>
                  </a:cubicBezTo>
                  <a:cubicBezTo>
                    <a:pt x="4416" y="20485"/>
                    <a:pt x="2971" y="19927"/>
                    <a:pt x="1847" y="19065"/>
                  </a:cubicBezTo>
                  <a:cubicBezTo>
                    <a:pt x="1847" y="19065"/>
                    <a:pt x="1847" y="19065"/>
                    <a:pt x="1847" y="19065"/>
                  </a:cubicBezTo>
                  <a:cubicBezTo>
                    <a:pt x="1847" y="19014"/>
                    <a:pt x="1767" y="19014"/>
                    <a:pt x="1686" y="18963"/>
                  </a:cubicBezTo>
                  <a:cubicBezTo>
                    <a:pt x="1124" y="18558"/>
                    <a:pt x="723" y="18051"/>
                    <a:pt x="482" y="17594"/>
                  </a:cubicBezTo>
                  <a:cubicBezTo>
                    <a:pt x="80" y="16834"/>
                    <a:pt x="0" y="16175"/>
                    <a:pt x="0" y="16175"/>
                  </a:cubicBezTo>
                  <a:cubicBezTo>
                    <a:pt x="0" y="15617"/>
                    <a:pt x="80" y="15059"/>
                    <a:pt x="241" y="14552"/>
                  </a:cubicBezTo>
                  <a:cubicBezTo>
                    <a:pt x="964" y="11966"/>
                    <a:pt x="2891" y="9330"/>
                    <a:pt x="5300" y="7200"/>
                  </a:cubicBezTo>
                  <a:cubicBezTo>
                    <a:pt x="9234" y="3752"/>
                    <a:pt x="15016" y="1014"/>
                    <a:pt x="21600" y="0"/>
                  </a:cubicBezTo>
                  <a:close/>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0" name="Freeform 196"/>
            <p:cNvSpPr/>
            <p:nvPr/>
          </p:nvSpPr>
          <p:spPr>
            <a:xfrm>
              <a:off x="288447" y="130488"/>
              <a:ext cx="1469709" cy="306303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6150" y="3778"/>
                    <a:pt x="14736" y="7168"/>
                    <a:pt x="14736" y="9831"/>
                  </a:cubicBezTo>
                  <a:cubicBezTo>
                    <a:pt x="14736" y="12011"/>
                    <a:pt x="15948" y="13851"/>
                    <a:pt x="17361" y="15352"/>
                  </a:cubicBezTo>
                  <a:cubicBezTo>
                    <a:pt x="18067" y="16079"/>
                    <a:pt x="18774" y="16757"/>
                    <a:pt x="19379" y="17338"/>
                  </a:cubicBezTo>
                  <a:cubicBezTo>
                    <a:pt x="19985" y="17919"/>
                    <a:pt x="20490" y="18404"/>
                    <a:pt x="20793" y="18839"/>
                  </a:cubicBezTo>
                  <a:cubicBezTo>
                    <a:pt x="20793" y="18839"/>
                    <a:pt x="20793" y="18839"/>
                    <a:pt x="20793" y="18839"/>
                  </a:cubicBezTo>
                  <a:cubicBezTo>
                    <a:pt x="20994" y="19227"/>
                    <a:pt x="21095" y="19517"/>
                    <a:pt x="21095" y="19808"/>
                  </a:cubicBezTo>
                  <a:cubicBezTo>
                    <a:pt x="21095" y="20341"/>
                    <a:pt x="20793" y="20680"/>
                    <a:pt x="20288" y="20970"/>
                  </a:cubicBezTo>
                  <a:cubicBezTo>
                    <a:pt x="19783" y="21261"/>
                    <a:pt x="18976" y="21406"/>
                    <a:pt x="17966" y="21503"/>
                  </a:cubicBezTo>
                  <a:cubicBezTo>
                    <a:pt x="17260" y="21552"/>
                    <a:pt x="16452" y="21600"/>
                    <a:pt x="15645" y="21600"/>
                  </a:cubicBezTo>
                  <a:cubicBezTo>
                    <a:pt x="7873" y="21600"/>
                    <a:pt x="1514" y="19421"/>
                    <a:pt x="0" y="18597"/>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1" name="Freeform 197"/>
            <p:cNvSpPr/>
            <p:nvPr/>
          </p:nvSpPr>
          <p:spPr>
            <a:xfrm>
              <a:off x="1421392" y="130488"/>
              <a:ext cx="475923" cy="3035565"/>
            </a:xfrm>
            <a:custGeom>
              <a:avLst/>
              <a:gdLst/>
              <a:ahLst/>
              <a:cxnLst>
                <a:cxn ang="0">
                  <a:pos x="wd2" y="hd2"/>
                </a:cxn>
                <a:cxn ang="5400000">
                  <a:pos x="wd2" y="hd2"/>
                </a:cxn>
                <a:cxn ang="10800000">
                  <a:pos x="wd2" y="hd2"/>
                </a:cxn>
                <a:cxn ang="16200000">
                  <a:pos x="wd2" y="hd2"/>
                </a:cxn>
              </a:cxnLst>
              <a:rect l="0" t="0" r="r" b="b"/>
              <a:pathLst>
                <a:path w="15924" h="21600" extrusionOk="0">
                  <a:moveTo>
                    <a:pt x="11267" y="0"/>
                  </a:moveTo>
                  <a:cubicBezTo>
                    <a:pt x="11037" y="49"/>
                    <a:pt x="10348" y="391"/>
                    <a:pt x="10118" y="440"/>
                  </a:cubicBezTo>
                  <a:cubicBezTo>
                    <a:pt x="-5048" y="5669"/>
                    <a:pt x="-682" y="11533"/>
                    <a:pt x="7131" y="14807"/>
                  </a:cubicBezTo>
                  <a:cubicBezTo>
                    <a:pt x="9658" y="15833"/>
                    <a:pt x="12186" y="16860"/>
                    <a:pt x="14254" y="17886"/>
                  </a:cubicBezTo>
                  <a:cubicBezTo>
                    <a:pt x="15633" y="18619"/>
                    <a:pt x="16552" y="19352"/>
                    <a:pt x="15403" y="20134"/>
                  </a:cubicBezTo>
                  <a:cubicBezTo>
                    <a:pt x="14024" y="20916"/>
                    <a:pt x="10118" y="21551"/>
                    <a:pt x="5063" y="21600"/>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2" name="Freeform 199"/>
            <p:cNvSpPr/>
            <p:nvPr/>
          </p:nvSpPr>
          <p:spPr>
            <a:xfrm>
              <a:off x="1826831" y="-1"/>
              <a:ext cx="2925680" cy="1847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520"/>
                    <a:pt x="21600" y="21520"/>
                    <a:pt x="21600" y="21600"/>
                  </a:cubicBezTo>
                  <a:cubicBezTo>
                    <a:pt x="21499" y="21439"/>
                    <a:pt x="21397" y="21279"/>
                    <a:pt x="21346" y="21118"/>
                  </a:cubicBezTo>
                  <a:cubicBezTo>
                    <a:pt x="21296" y="21038"/>
                    <a:pt x="21245" y="20958"/>
                    <a:pt x="21245" y="20877"/>
                  </a:cubicBezTo>
                  <a:cubicBezTo>
                    <a:pt x="21194" y="20797"/>
                    <a:pt x="21194" y="20797"/>
                    <a:pt x="21194" y="20797"/>
                  </a:cubicBezTo>
                  <a:cubicBezTo>
                    <a:pt x="20586" y="19753"/>
                    <a:pt x="19977" y="18790"/>
                    <a:pt x="19318" y="17906"/>
                  </a:cubicBezTo>
                  <a:cubicBezTo>
                    <a:pt x="18304" y="16461"/>
                    <a:pt x="17189" y="15257"/>
                    <a:pt x="15972" y="14213"/>
                  </a:cubicBezTo>
                  <a:cubicBezTo>
                    <a:pt x="14856" y="13249"/>
                    <a:pt x="13639" y="12526"/>
                    <a:pt x="12372" y="12125"/>
                  </a:cubicBezTo>
                  <a:cubicBezTo>
                    <a:pt x="11662" y="11884"/>
                    <a:pt x="10952" y="11804"/>
                    <a:pt x="10293" y="11804"/>
                  </a:cubicBezTo>
                  <a:cubicBezTo>
                    <a:pt x="9177" y="11804"/>
                    <a:pt x="8062" y="12045"/>
                    <a:pt x="6946" y="12607"/>
                  </a:cubicBezTo>
                  <a:cubicBezTo>
                    <a:pt x="6085" y="13008"/>
                    <a:pt x="5223" y="13570"/>
                    <a:pt x="4411" y="14293"/>
                  </a:cubicBezTo>
                  <a:cubicBezTo>
                    <a:pt x="3752" y="14855"/>
                    <a:pt x="3144" y="15497"/>
                    <a:pt x="2485" y="15979"/>
                  </a:cubicBezTo>
                  <a:cubicBezTo>
                    <a:pt x="2079" y="16220"/>
                    <a:pt x="1572" y="16541"/>
                    <a:pt x="1115" y="16541"/>
                  </a:cubicBezTo>
                  <a:cubicBezTo>
                    <a:pt x="913" y="16541"/>
                    <a:pt x="710" y="16461"/>
                    <a:pt x="558" y="16300"/>
                  </a:cubicBezTo>
                  <a:cubicBezTo>
                    <a:pt x="406" y="16140"/>
                    <a:pt x="304" y="15899"/>
                    <a:pt x="203" y="15578"/>
                  </a:cubicBezTo>
                  <a:cubicBezTo>
                    <a:pt x="152" y="15257"/>
                    <a:pt x="101" y="14935"/>
                    <a:pt x="51" y="14534"/>
                  </a:cubicBezTo>
                  <a:cubicBezTo>
                    <a:pt x="0" y="13891"/>
                    <a:pt x="0" y="13088"/>
                    <a:pt x="0" y="12286"/>
                  </a:cubicBezTo>
                  <a:cubicBezTo>
                    <a:pt x="0" y="10278"/>
                    <a:pt x="152" y="8030"/>
                    <a:pt x="710" y="5942"/>
                  </a:cubicBezTo>
                  <a:cubicBezTo>
                    <a:pt x="1115" y="4416"/>
                    <a:pt x="1673" y="2971"/>
                    <a:pt x="2535" y="1847"/>
                  </a:cubicBezTo>
                  <a:cubicBezTo>
                    <a:pt x="2535" y="1847"/>
                    <a:pt x="2535" y="1847"/>
                    <a:pt x="2535" y="1847"/>
                  </a:cubicBezTo>
                  <a:cubicBezTo>
                    <a:pt x="2586" y="1847"/>
                    <a:pt x="2586" y="1767"/>
                    <a:pt x="2637" y="1686"/>
                  </a:cubicBezTo>
                  <a:cubicBezTo>
                    <a:pt x="3042" y="1124"/>
                    <a:pt x="3549" y="723"/>
                    <a:pt x="4006" y="482"/>
                  </a:cubicBezTo>
                  <a:cubicBezTo>
                    <a:pt x="4766" y="80"/>
                    <a:pt x="5425" y="0"/>
                    <a:pt x="5425" y="0"/>
                  </a:cubicBezTo>
                  <a:cubicBezTo>
                    <a:pt x="5983" y="0"/>
                    <a:pt x="6541" y="80"/>
                    <a:pt x="7048" y="241"/>
                  </a:cubicBezTo>
                  <a:cubicBezTo>
                    <a:pt x="9634" y="964"/>
                    <a:pt x="12270" y="2891"/>
                    <a:pt x="14400" y="5300"/>
                  </a:cubicBezTo>
                  <a:cubicBezTo>
                    <a:pt x="17848" y="9154"/>
                    <a:pt x="20637" y="14935"/>
                    <a:pt x="21600" y="21600"/>
                  </a:cubicBezTo>
                  <a:close/>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3" name="Freeform 200"/>
            <p:cNvSpPr/>
            <p:nvPr/>
          </p:nvSpPr>
          <p:spPr>
            <a:xfrm>
              <a:off x="1607063" y="281579"/>
              <a:ext cx="3063036" cy="146971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7822" y="16150"/>
                    <a:pt x="14432" y="14736"/>
                    <a:pt x="11769" y="14736"/>
                  </a:cubicBezTo>
                  <a:cubicBezTo>
                    <a:pt x="9589" y="14736"/>
                    <a:pt x="7749" y="15948"/>
                    <a:pt x="6248" y="17361"/>
                  </a:cubicBezTo>
                  <a:cubicBezTo>
                    <a:pt x="5521" y="18067"/>
                    <a:pt x="4843" y="18774"/>
                    <a:pt x="4262" y="19379"/>
                  </a:cubicBezTo>
                  <a:cubicBezTo>
                    <a:pt x="3681" y="19985"/>
                    <a:pt x="3196" y="20490"/>
                    <a:pt x="2761" y="20793"/>
                  </a:cubicBezTo>
                  <a:cubicBezTo>
                    <a:pt x="2761" y="20793"/>
                    <a:pt x="2761" y="20793"/>
                    <a:pt x="2761" y="20793"/>
                  </a:cubicBezTo>
                  <a:cubicBezTo>
                    <a:pt x="2373" y="20994"/>
                    <a:pt x="2083" y="21095"/>
                    <a:pt x="1792" y="21095"/>
                  </a:cubicBezTo>
                  <a:cubicBezTo>
                    <a:pt x="1259" y="21095"/>
                    <a:pt x="920" y="20793"/>
                    <a:pt x="630" y="20288"/>
                  </a:cubicBezTo>
                  <a:cubicBezTo>
                    <a:pt x="339" y="19783"/>
                    <a:pt x="194" y="18976"/>
                    <a:pt x="97" y="17966"/>
                  </a:cubicBezTo>
                  <a:cubicBezTo>
                    <a:pt x="48" y="17260"/>
                    <a:pt x="0" y="16452"/>
                    <a:pt x="0" y="15645"/>
                  </a:cubicBezTo>
                  <a:cubicBezTo>
                    <a:pt x="0" y="7873"/>
                    <a:pt x="2179" y="1514"/>
                    <a:pt x="3003" y="0"/>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4" name="Freeform 201"/>
            <p:cNvSpPr/>
            <p:nvPr/>
          </p:nvSpPr>
          <p:spPr>
            <a:xfrm>
              <a:off x="1634534" y="1414524"/>
              <a:ext cx="3035566" cy="475923"/>
            </a:xfrm>
            <a:custGeom>
              <a:avLst/>
              <a:gdLst/>
              <a:ahLst/>
              <a:cxnLst>
                <a:cxn ang="0">
                  <a:pos x="wd2" y="hd2"/>
                </a:cxn>
                <a:cxn ang="5400000">
                  <a:pos x="wd2" y="hd2"/>
                </a:cxn>
                <a:cxn ang="10800000">
                  <a:pos x="wd2" y="hd2"/>
                </a:cxn>
                <a:cxn ang="16200000">
                  <a:pos x="wd2" y="hd2"/>
                </a:cxn>
              </a:cxnLst>
              <a:rect l="0" t="0" r="r" b="b"/>
              <a:pathLst>
                <a:path w="21600" h="15924" extrusionOk="0">
                  <a:moveTo>
                    <a:pt x="21600" y="11267"/>
                  </a:moveTo>
                  <a:cubicBezTo>
                    <a:pt x="21551" y="11037"/>
                    <a:pt x="21209" y="10348"/>
                    <a:pt x="21160" y="10118"/>
                  </a:cubicBezTo>
                  <a:cubicBezTo>
                    <a:pt x="15931" y="-5048"/>
                    <a:pt x="10067" y="-682"/>
                    <a:pt x="6793" y="7131"/>
                  </a:cubicBezTo>
                  <a:cubicBezTo>
                    <a:pt x="5767" y="9658"/>
                    <a:pt x="4740" y="12186"/>
                    <a:pt x="3714" y="14254"/>
                  </a:cubicBezTo>
                  <a:cubicBezTo>
                    <a:pt x="2981" y="15633"/>
                    <a:pt x="2248" y="16552"/>
                    <a:pt x="1466" y="15403"/>
                  </a:cubicBezTo>
                  <a:cubicBezTo>
                    <a:pt x="684" y="14024"/>
                    <a:pt x="49" y="10118"/>
                    <a:pt x="0" y="5063"/>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5" name="Freeform 203"/>
            <p:cNvSpPr/>
            <p:nvPr/>
          </p:nvSpPr>
          <p:spPr>
            <a:xfrm>
              <a:off x="2953149" y="1778757"/>
              <a:ext cx="1847439" cy="29256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21600"/>
                    <a:pt x="0" y="21600"/>
                  </a:cubicBezTo>
                  <a:cubicBezTo>
                    <a:pt x="161" y="21499"/>
                    <a:pt x="321" y="21397"/>
                    <a:pt x="482" y="21346"/>
                  </a:cubicBezTo>
                  <a:cubicBezTo>
                    <a:pt x="562" y="21296"/>
                    <a:pt x="642" y="21245"/>
                    <a:pt x="723" y="21245"/>
                  </a:cubicBezTo>
                  <a:cubicBezTo>
                    <a:pt x="803" y="21194"/>
                    <a:pt x="803" y="21194"/>
                    <a:pt x="803" y="21194"/>
                  </a:cubicBezTo>
                  <a:cubicBezTo>
                    <a:pt x="1847" y="20586"/>
                    <a:pt x="2810" y="19977"/>
                    <a:pt x="3694" y="19318"/>
                  </a:cubicBezTo>
                  <a:cubicBezTo>
                    <a:pt x="5139" y="18304"/>
                    <a:pt x="6343" y="17189"/>
                    <a:pt x="7387" y="15972"/>
                  </a:cubicBezTo>
                  <a:cubicBezTo>
                    <a:pt x="8351" y="14856"/>
                    <a:pt x="9074" y="13639"/>
                    <a:pt x="9475" y="12372"/>
                  </a:cubicBezTo>
                  <a:cubicBezTo>
                    <a:pt x="9716" y="11662"/>
                    <a:pt x="9796" y="10952"/>
                    <a:pt x="9796" y="10293"/>
                  </a:cubicBezTo>
                  <a:cubicBezTo>
                    <a:pt x="9796" y="9177"/>
                    <a:pt x="9555" y="8062"/>
                    <a:pt x="8993" y="6946"/>
                  </a:cubicBezTo>
                  <a:cubicBezTo>
                    <a:pt x="8592" y="6085"/>
                    <a:pt x="8030" y="5223"/>
                    <a:pt x="7307" y="4411"/>
                  </a:cubicBezTo>
                  <a:cubicBezTo>
                    <a:pt x="6745" y="3752"/>
                    <a:pt x="6103" y="3144"/>
                    <a:pt x="5621" y="2485"/>
                  </a:cubicBezTo>
                  <a:cubicBezTo>
                    <a:pt x="5380" y="2079"/>
                    <a:pt x="5059" y="1572"/>
                    <a:pt x="5059" y="1115"/>
                  </a:cubicBezTo>
                  <a:cubicBezTo>
                    <a:pt x="5059" y="913"/>
                    <a:pt x="5139" y="710"/>
                    <a:pt x="5300" y="558"/>
                  </a:cubicBezTo>
                  <a:cubicBezTo>
                    <a:pt x="5460" y="406"/>
                    <a:pt x="5701" y="304"/>
                    <a:pt x="6022" y="203"/>
                  </a:cubicBezTo>
                  <a:cubicBezTo>
                    <a:pt x="6343" y="152"/>
                    <a:pt x="6665" y="101"/>
                    <a:pt x="7066" y="51"/>
                  </a:cubicBezTo>
                  <a:cubicBezTo>
                    <a:pt x="7709" y="0"/>
                    <a:pt x="8512" y="0"/>
                    <a:pt x="9314" y="0"/>
                  </a:cubicBezTo>
                  <a:cubicBezTo>
                    <a:pt x="11322" y="0"/>
                    <a:pt x="13570" y="152"/>
                    <a:pt x="15658" y="710"/>
                  </a:cubicBezTo>
                  <a:cubicBezTo>
                    <a:pt x="17184" y="1115"/>
                    <a:pt x="18629" y="1673"/>
                    <a:pt x="19753" y="2535"/>
                  </a:cubicBezTo>
                  <a:cubicBezTo>
                    <a:pt x="19753" y="2535"/>
                    <a:pt x="19753" y="2535"/>
                    <a:pt x="19753" y="2535"/>
                  </a:cubicBezTo>
                  <a:cubicBezTo>
                    <a:pt x="19753" y="2586"/>
                    <a:pt x="19833" y="2586"/>
                    <a:pt x="19914" y="2637"/>
                  </a:cubicBezTo>
                  <a:cubicBezTo>
                    <a:pt x="20476" y="3042"/>
                    <a:pt x="20877" y="3549"/>
                    <a:pt x="21118" y="4006"/>
                  </a:cubicBezTo>
                  <a:cubicBezTo>
                    <a:pt x="21520" y="4766"/>
                    <a:pt x="21600" y="5425"/>
                    <a:pt x="21600" y="5425"/>
                  </a:cubicBezTo>
                  <a:cubicBezTo>
                    <a:pt x="21600" y="5983"/>
                    <a:pt x="21520" y="6541"/>
                    <a:pt x="21359" y="7048"/>
                  </a:cubicBezTo>
                  <a:cubicBezTo>
                    <a:pt x="20636" y="9634"/>
                    <a:pt x="18709" y="12270"/>
                    <a:pt x="16300" y="14400"/>
                  </a:cubicBezTo>
                  <a:cubicBezTo>
                    <a:pt x="12446" y="17899"/>
                    <a:pt x="6665" y="20637"/>
                    <a:pt x="0" y="21600"/>
                  </a:cubicBezTo>
                  <a:close/>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6" name="Freeform 204"/>
            <p:cNvSpPr/>
            <p:nvPr/>
          </p:nvSpPr>
          <p:spPr>
            <a:xfrm>
              <a:off x="3042430" y="1565855"/>
              <a:ext cx="1469709" cy="306303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450" y="17822"/>
                    <a:pt x="6864" y="14432"/>
                    <a:pt x="6864" y="11769"/>
                  </a:cubicBezTo>
                  <a:cubicBezTo>
                    <a:pt x="6864" y="9589"/>
                    <a:pt x="5652" y="7749"/>
                    <a:pt x="4239" y="6248"/>
                  </a:cubicBezTo>
                  <a:cubicBezTo>
                    <a:pt x="3533" y="5521"/>
                    <a:pt x="2826" y="4843"/>
                    <a:pt x="2221" y="4262"/>
                  </a:cubicBezTo>
                  <a:cubicBezTo>
                    <a:pt x="1615" y="3681"/>
                    <a:pt x="1110" y="3196"/>
                    <a:pt x="807" y="2761"/>
                  </a:cubicBezTo>
                  <a:cubicBezTo>
                    <a:pt x="807" y="2761"/>
                    <a:pt x="807" y="2761"/>
                    <a:pt x="807" y="2761"/>
                  </a:cubicBezTo>
                  <a:cubicBezTo>
                    <a:pt x="606" y="2373"/>
                    <a:pt x="505" y="2083"/>
                    <a:pt x="505" y="1792"/>
                  </a:cubicBezTo>
                  <a:cubicBezTo>
                    <a:pt x="505" y="1259"/>
                    <a:pt x="807" y="920"/>
                    <a:pt x="1312" y="630"/>
                  </a:cubicBezTo>
                  <a:cubicBezTo>
                    <a:pt x="1817" y="339"/>
                    <a:pt x="2624" y="194"/>
                    <a:pt x="3634" y="97"/>
                  </a:cubicBezTo>
                  <a:cubicBezTo>
                    <a:pt x="4340" y="48"/>
                    <a:pt x="5148" y="0"/>
                    <a:pt x="5955" y="0"/>
                  </a:cubicBezTo>
                  <a:cubicBezTo>
                    <a:pt x="13727" y="0"/>
                    <a:pt x="20086" y="2179"/>
                    <a:pt x="21600" y="3003"/>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7" name="Freeform 205"/>
            <p:cNvSpPr/>
            <p:nvPr/>
          </p:nvSpPr>
          <p:spPr>
            <a:xfrm>
              <a:off x="2903242" y="1593327"/>
              <a:ext cx="475922" cy="3035566"/>
            </a:xfrm>
            <a:custGeom>
              <a:avLst/>
              <a:gdLst/>
              <a:ahLst/>
              <a:cxnLst>
                <a:cxn ang="0">
                  <a:pos x="wd2" y="hd2"/>
                </a:cxn>
                <a:cxn ang="5400000">
                  <a:pos x="wd2" y="hd2"/>
                </a:cxn>
                <a:cxn ang="10800000">
                  <a:pos x="wd2" y="hd2"/>
                </a:cxn>
                <a:cxn ang="16200000">
                  <a:pos x="wd2" y="hd2"/>
                </a:cxn>
              </a:cxnLst>
              <a:rect l="0" t="0" r="r" b="b"/>
              <a:pathLst>
                <a:path w="15924" h="21600" extrusionOk="0">
                  <a:moveTo>
                    <a:pt x="4656" y="21600"/>
                  </a:moveTo>
                  <a:cubicBezTo>
                    <a:pt x="4886" y="21551"/>
                    <a:pt x="5575" y="21209"/>
                    <a:pt x="5805" y="21160"/>
                  </a:cubicBezTo>
                  <a:cubicBezTo>
                    <a:pt x="20971" y="15931"/>
                    <a:pt x="16605" y="10067"/>
                    <a:pt x="8792" y="6793"/>
                  </a:cubicBezTo>
                  <a:cubicBezTo>
                    <a:pt x="6265" y="5767"/>
                    <a:pt x="3737" y="4740"/>
                    <a:pt x="1669" y="3714"/>
                  </a:cubicBezTo>
                  <a:cubicBezTo>
                    <a:pt x="290" y="2981"/>
                    <a:pt x="-629" y="2248"/>
                    <a:pt x="520" y="1466"/>
                  </a:cubicBezTo>
                  <a:cubicBezTo>
                    <a:pt x="1899" y="684"/>
                    <a:pt x="5805" y="49"/>
                    <a:pt x="10860" y="0"/>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8" name="Freeform 207"/>
            <p:cNvSpPr/>
            <p:nvPr/>
          </p:nvSpPr>
          <p:spPr>
            <a:xfrm>
              <a:off x="48073" y="2911943"/>
              <a:ext cx="2925681" cy="18474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0" y="0"/>
                    <a:pt x="0" y="0"/>
                  </a:cubicBezTo>
                  <a:cubicBezTo>
                    <a:pt x="101" y="161"/>
                    <a:pt x="203" y="321"/>
                    <a:pt x="254" y="482"/>
                  </a:cubicBezTo>
                  <a:cubicBezTo>
                    <a:pt x="304" y="562"/>
                    <a:pt x="355" y="642"/>
                    <a:pt x="355" y="723"/>
                  </a:cubicBezTo>
                  <a:cubicBezTo>
                    <a:pt x="406" y="803"/>
                    <a:pt x="406" y="803"/>
                    <a:pt x="406" y="803"/>
                  </a:cubicBezTo>
                  <a:cubicBezTo>
                    <a:pt x="1014" y="1847"/>
                    <a:pt x="1623" y="2810"/>
                    <a:pt x="2282" y="3694"/>
                  </a:cubicBezTo>
                  <a:cubicBezTo>
                    <a:pt x="3296" y="5139"/>
                    <a:pt x="4411" y="6343"/>
                    <a:pt x="5628" y="7387"/>
                  </a:cubicBezTo>
                  <a:cubicBezTo>
                    <a:pt x="6744" y="8351"/>
                    <a:pt x="7961" y="9074"/>
                    <a:pt x="9228" y="9475"/>
                  </a:cubicBezTo>
                  <a:cubicBezTo>
                    <a:pt x="9938" y="9716"/>
                    <a:pt x="10648" y="9796"/>
                    <a:pt x="11307" y="9796"/>
                  </a:cubicBezTo>
                  <a:cubicBezTo>
                    <a:pt x="12423" y="9796"/>
                    <a:pt x="13538" y="9555"/>
                    <a:pt x="14654" y="8993"/>
                  </a:cubicBezTo>
                  <a:cubicBezTo>
                    <a:pt x="15515" y="8592"/>
                    <a:pt x="16377" y="8030"/>
                    <a:pt x="17189" y="7307"/>
                  </a:cubicBezTo>
                  <a:cubicBezTo>
                    <a:pt x="17848" y="6745"/>
                    <a:pt x="18456" y="6103"/>
                    <a:pt x="19115" y="5621"/>
                  </a:cubicBezTo>
                  <a:cubicBezTo>
                    <a:pt x="19521" y="5380"/>
                    <a:pt x="20028" y="5059"/>
                    <a:pt x="20485" y="5059"/>
                  </a:cubicBezTo>
                  <a:cubicBezTo>
                    <a:pt x="20687" y="5059"/>
                    <a:pt x="20890" y="5139"/>
                    <a:pt x="21042" y="5300"/>
                  </a:cubicBezTo>
                  <a:cubicBezTo>
                    <a:pt x="21194" y="5460"/>
                    <a:pt x="21296" y="5701"/>
                    <a:pt x="21397" y="6022"/>
                  </a:cubicBezTo>
                  <a:cubicBezTo>
                    <a:pt x="21448" y="6343"/>
                    <a:pt x="21499" y="6665"/>
                    <a:pt x="21549" y="7066"/>
                  </a:cubicBezTo>
                  <a:cubicBezTo>
                    <a:pt x="21600" y="7709"/>
                    <a:pt x="21600" y="8512"/>
                    <a:pt x="21600" y="9314"/>
                  </a:cubicBezTo>
                  <a:cubicBezTo>
                    <a:pt x="21600" y="11322"/>
                    <a:pt x="21448" y="13570"/>
                    <a:pt x="20890" y="15658"/>
                  </a:cubicBezTo>
                  <a:cubicBezTo>
                    <a:pt x="20485" y="17184"/>
                    <a:pt x="19927" y="18629"/>
                    <a:pt x="19065" y="19753"/>
                  </a:cubicBezTo>
                  <a:cubicBezTo>
                    <a:pt x="19065" y="19753"/>
                    <a:pt x="19065" y="19753"/>
                    <a:pt x="19065" y="19753"/>
                  </a:cubicBezTo>
                  <a:cubicBezTo>
                    <a:pt x="19014" y="19753"/>
                    <a:pt x="19014" y="19833"/>
                    <a:pt x="18963" y="19914"/>
                  </a:cubicBezTo>
                  <a:cubicBezTo>
                    <a:pt x="18558" y="20476"/>
                    <a:pt x="18051" y="20877"/>
                    <a:pt x="17594" y="21118"/>
                  </a:cubicBezTo>
                  <a:cubicBezTo>
                    <a:pt x="16834" y="21520"/>
                    <a:pt x="16175" y="21600"/>
                    <a:pt x="16175" y="21600"/>
                  </a:cubicBezTo>
                  <a:cubicBezTo>
                    <a:pt x="15617" y="21600"/>
                    <a:pt x="15059" y="21520"/>
                    <a:pt x="14552" y="21359"/>
                  </a:cubicBezTo>
                  <a:cubicBezTo>
                    <a:pt x="11966" y="20636"/>
                    <a:pt x="9330" y="18709"/>
                    <a:pt x="7200" y="16300"/>
                  </a:cubicBezTo>
                  <a:cubicBezTo>
                    <a:pt x="3752" y="12446"/>
                    <a:pt x="1014" y="6665"/>
                    <a:pt x="0" y="0"/>
                  </a:cubicBezTo>
                  <a:close/>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9" name="Freeform 208"/>
            <p:cNvSpPr/>
            <p:nvPr/>
          </p:nvSpPr>
          <p:spPr>
            <a:xfrm>
              <a:off x="130488" y="3001224"/>
              <a:ext cx="3063037" cy="14697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778" y="5450"/>
                    <a:pt x="7168" y="6864"/>
                    <a:pt x="9831" y="6864"/>
                  </a:cubicBezTo>
                  <a:cubicBezTo>
                    <a:pt x="12011" y="6864"/>
                    <a:pt x="13851" y="5652"/>
                    <a:pt x="15352" y="4239"/>
                  </a:cubicBezTo>
                  <a:cubicBezTo>
                    <a:pt x="16079" y="3533"/>
                    <a:pt x="16757" y="2826"/>
                    <a:pt x="17338" y="2221"/>
                  </a:cubicBezTo>
                  <a:cubicBezTo>
                    <a:pt x="17919" y="1615"/>
                    <a:pt x="18404" y="1110"/>
                    <a:pt x="18839" y="807"/>
                  </a:cubicBezTo>
                  <a:cubicBezTo>
                    <a:pt x="18839" y="807"/>
                    <a:pt x="18839" y="807"/>
                    <a:pt x="18839" y="807"/>
                  </a:cubicBezTo>
                  <a:cubicBezTo>
                    <a:pt x="19227" y="606"/>
                    <a:pt x="19517" y="505"/>
                    <a:pt x="19808" y="505"/>
                  </a:cubicBezTo>
                  <a:cubicBezTo>
                    <a:pt x="20341" y="505"/>
                    <a:pt x="20680" y="807"/>
                    <a:pt x="20970" y="1312"/>
                  </a:cubicBezTo>
                  <a:cubicBezTo>
                    <a:pt x="21261" y="1817"/>
                    <a:pt x="21406" y="2624"/>
                    <a:pt x="21503" y="3634"/>
                  </a:cubicBezTo>
                  <a:cubicBezTo>
                    <a:pt x="21552" y="4340"/>
                    <a:pt x="21600" y="5148"/>
                    <a:pt x="21600" y="5955"/>
                  </a:cubicBezTo>
                  <a:cubicBezTo>
                    <a:pt x="21600" y="13727"/>
                    <a:pt x="19421" y="20086"/>
                    <a:pt x="18597" y="21600"/>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70" name="Freeform 209"/>
            <p:cNvSpPr/>
            <p:nvPr/>
          </p:nvSpPr>
          <p:spPr>
            <a:xfrm>
              <a:off x="130488" y="2862036"/>
              <a:ext cx="3035565" cy="475922"/>
            </a:xfrm>
            <a:custGeom>
              <a:avLst/>
              <a:gdLst/>
              <a:ahLst/>
              <a:cxnLst>
                <a:cxn ang="0">
                  <a:pos x="wd2" y="hd2"/>
                </a:cxn>
                <a:cxn ang="5400000">
                  <a:pos x="wd2" y="hd2"/>
                </a:cxn>
                <a:cxn ang="10800000">
                  <a:pos x="wd2" y="hd2"/>
                </a:cxn>
                <a:cxn ang="16200000">
                  <a:pos x="wd2" y="hd2"/>
                </a:cxn>
              </a:cxnLst>
              <a:rect l="0" t="0" r="r" b="b"/>
              <a:pathLst>
                <a:path w="21600" h="15924" extrusionOk="0">
                  <a:moveTo>
                    <a:pt x="0" y="4656"/>
                  </a:moveTo>
                  <a:cubicBezTo>
                    <a:pt x="49" y="4886"/>
                    <a:pt x="391" y="5575"/>
                    <a:pt x="440" y="5805"/>
                  </a:cubicBezTo>
                  <a:cubicBezTo>
                    <a:pt x="5669" y="20971"/>
                    <a:pt x="11533" y="16605"/>
                    <a:pt x="14807" y="8792"/>
                  </a:cubicBezTo>
                  <a:cubicBezTo>
                    <a:pt x="15833" y="6265"/>
                    <a:pt x="16860" y="3737"/>
                    <a:pt x="17886" y="1669"/>
                  </a:cubicBezTo>
                  <a:cubicBezTo>
                    <a:pt x="18619" y="290"/>
                    <a:pt x="19352" y="-629"/>
                    <a:pt x="20134" y="520"/>
                  </a:cubicBezTo>
                  <a:cubicBezTo>
                    <a:pt x="20916" y="1899"/>
                    <a:pt x="21551" y="5805"/>
                    <a:pt x="21600" y="10860"/>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gr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B4FF9-CD6A-034A-80B6-1E4A7A9D8A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1E8743-BE34-7B46-B8F3-AF717C6D57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C3C17B-6120-9C43-9042-2CFE97A69815}"/>
              </a:ext>
            </a:extLst>
          </p:cNvPr>
          <p:cNvSpPr>
            <a:spLocks noGrp="1"/>
          </p:cNvSpPr>
          <p:nvPr>
            <p:ph type="dt" sz="half" idx="10"/>
          </p:nvPr>
        </p:nvSpPr>
        <p:spPr/>
        <p:txBody>
          <a:bodyPr/>
          <a:lstStyle/>
          <a:p>
            <a:fld id="{0E83E1BC-41F5-5743-8EC5-B07D83907413}" type="datetimeFigureOut">
              <a:rPr lang="en-US" smtClean="0"/>
              <a:t>7/24/2025</a:t>
            </a:fld>
            <a:endParaRPr lang="en-US" dirty="0"/>
          </a:p>
        </p:txBody>
      </p:sp>
      <p:sp>
        <p:nvSpPr>
          <p:cNvPr id="5" name="Footer Placeholder 4">
            <a:extLst>
              <a:ext uri="{FF2B5EF4-FFF2-40B4-BE49-F238E27FC236}">
                <a16:creationId xmlns:a16="http://schemas.microsoft.com/office/drawing/2014/main" id="{D29969CF-AC30-584E-8A91-351952309E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9566F6-40CA-074E-9F47-FC42CE4357E1}"/>
              </a:ext>
            </a:extLst>
          </p:cNvPr>
          <p:cNvSpPr>
            <a:spLocks noGrp="1"/>
          </p:cNvSpPr>
          <p:nvPr>
            <p:ph type="sldNum" sz="quarter" idx="12"/>
          </p:nvPr>
        </p:nvSpPr>
        <p:spPr/>
        <p:txBody>
          <a:bodyPr/>
          <a:lstStyle/>
          <a:p>
            <a:fld id="{7213990F-96D6-474C-9620-430CCD346C2B}" type="slidenum">
              <a:rPr lang="en-US" smtClean="0"/>
              <a:t>‹#›</a:t>
            </a:fld>
            <a:endParaRPr lang="en-US" dirty="0"/>
          </a:p>
        </p:txBody>
      </p:sp>
    </p:spTree>
    <p:extLst>
      <p:ext uri="{BB962C8B-B14F-4D97-AF65-F5344CB8AC3E}">
        <p14:creationId xmlns:p14="http://schemas.microsoft.com/office/powerpoint/2010/main" val="39888879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E79E8-7107-2A42-BE1F-94FB0DCA7A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F01BD5-FA28-1242-8066-565539D1669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D78584-095E-BE43-BC77-D4DC955C9EDD}"/>
              </a:ext>
            </a:extLst>
          </p:cNvPr>
          <p:cNvSpPr>
            <a:spLocks noGrp="1"/>
          </p:cNvSpPr>
          <p:nvPr>
            <p:ph type="dt" sz="half" idx="10"/>
          </p:nvPr>
        </p:nvSpPr>
        <p:spPr/>
        <p:txBody>
          <a:bodyPr/>
          <a:lstStyle/>
          <a:p>
            <a:fld id="{0E83E1BC-41F5-5743-8EC5-B07D83907413}" type="datetimeFigureOut">
              <a:rPr lang="en-US" smtClean="0"/>
              <a:t>7/24/2025</a:t>
            </a:fld>
            <a:endParaRPr lang="en-US" dirty="0"/>
          </a:p>
        </p:txBody>
      </p:sp>
      <p:sp>
        <p:nvSpPr>
          <p:cNvPr id="5" name="Footer Placeholder 4">
            <a:extLst>
              <a:ext uri="{FF2B5EF4-FFF2-40B4-BE49-F238E27FC236}">
                <a16:creationId xmlns:a16="http://schemas.microsoft.com/office/drawing/2014/main" id="{C231AB20-86C0-B844-BE9D-D9FA52CA57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9DAD70-07C6-AB4B-980C-4C298C4D6997}"/>
              </a:ext>
            </a:extLst>
          </p:cNvPr>
          <p:cNvSpPr>
            <a:spLocks noGrp="1"/>
          </p:cNvSpPr>
          <p:nvPr>
            <p:ph type="sldNum" sz="quarter" idx="12"/>
          </p:nvPr>
        </p:nvSpPr>
        <p:spPr/>
        <p:txBody>
          <a:bodyPr/>
          <a:lstStyle/>
          <a:p>
            <a:fld id="{7213990F-96D6-474C-9620-430CCD346C2B}" type="slidenum">
              <a:rPr lang="en-US" smtClean="0"/>
              <a:t>‹#›</a:t>
            </a:fld>
            <a:endParaRPr lang="en-US" dirty="0"/>
          </a:p>
        </p:txBody>
      </p:sp>
    </p:spTree>
    <p:extLst>
      <p:ext uri="{BB962C8B-B14F-4D97-AF65-F5344CB8AC3E}">
        <p14:creationId xmlns:p14="http://schemas.microsoft.com/office/powerpoint/2010/main" val="17677504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D710F-4ECF-6145-872F-8D739C277C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E876BF-E935-7D4D-B6B9-A28A78ADC0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3F39892-EFEC-D04C-BF18-236ABF291205}"/>
              </a:ext>
            </a:extLst>
          </p:cNvPr>
          <p:cNvSpPr>
            <a:spLocks noGrp="1"/>
          </p:cNvSpPr>
          <p:nvPr>
            <p:ph type="dt" sz="half" idx="10"/>
          </p:nvPr>
        </p:nvSpPr>
        <p:spPr/>
        <p:txBody>
          <a:bodyPr/>
          <a:lstStyle/>
          <a:p>
            <a:fld id="{0E83E1BC-41F5-5743-8EC5-B07D83907413}" type="datetimeFigureOut">
              <a:rPr lang="en-US" smtClean="0"/>
              <a:t>7/24/2025</a:t>
            </a:fld>
            <a:endParaRPr lang="en-US" dirty="0"/>
          </a:p>
        </p:txBody>
      </p:sp>
      <p:sp>
        <p:nvSpPr>
          <p:cNvPr id="5" name="Footer Placeholder 4">
            <a:extLst>
              <a:ext uri="{FF2B5EF4-FFF2-40B4-BE49-F238E27FC236}">
                <a16:creationId xmlns:a16="http://schemas.microsoft.com/office/drawing/2014/main" id="{2DECFB0F-CC9F-6D4E-8B7D-70B4EF9369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6009EA-8C68-CC4D-A35F-EF8C623BD3DD}"/>
              </a:ext>
            </a:extLst>
          </p:cNvPr>
          <p:cNvSpPr>
            <a:spLocks noGrp="1"/>
          </p:cNvSpPr>
          <p:nvPr>
            <p:ph type="sldNum" sz="quarter" idx="12"/>
          </p:nvPr>
        </p:nvSpPr>
        <p:spPr/>
        <p:txBody>
          <a:bodyPr/>
          <a:lstStyle/>
          <a:p>
            <a:fld id="{7213990F-96D6-474C-9620-430CCD346C2B}" type="slidenum">
              <a:rPr lang="en-US" smtClean="0"/>
              <a:t>‹#›</a:t>
            </a:fld>
            <a:endParaRPr lang="en-US" dirty="0"/>
          </a:p>
        </p:txBody>
      </p:sp>
    </p:spTree>
    <p:extLst>
      <p:ext uri="{BB962C8B-B14F-4D97-AF65-F5344CB8AC3E}">
        <p14:creationId xmlns:p14="http://schemas.microsoft.com/office/powerpoint/2010/main" val="25649249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AF33-F951-6746-AE5E-9F5D9A3077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1E5FB1-AE18-A447-9E8E-C57E9C86F7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00CDFD-A1A3-7241-8652-D0868439F5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69C888-2C3A-3942-843F-340F471F42C4}"/>
              </a:ext>
            </a:extLst>
          </p:cNvPr>
          <p:cNvSpPr>
            <a:spLocks noGrp="1"/>
          </p:cNvSpPr>
          <p:nvPr>
            <p:ph type="dt" sz="half" idx="10"/>
          </p:nvPr>
        </p:nvSpPr>
        <p:spPr/>
        <p:txBody>
          <a:bodyPr/>
          <a:lstStyle/>
          <a:p>
            <a:fld id="{0E83E1BC-41F5-5743-8EC5-B07D83907413}" type="datetimeFigureOut">
              <a:rPr lang="en-US" smtClean="0"/>
              <a:t>7/24/2025</a:t>
            </a:fld>
            <a:endParaRPr lang="en-US" dirty="0"/>
          </a:p>
        </p:txBody>
      </p:sp>
      <p:sp>
        <p:nvSpPr>
          <p:cNvPr id="6" name="Footer Placeholder 5">
            <a:extLst>
              <a:ext uri="{FF2B5EF4-FFF2-40B4-BE49-F238E27FC236}">
                <a16:creationId xmlns:a16="http://schemas.microsoft.com/office/drawing/2014/main" id="{CDE1D407-B11F-724C-A24D-B352BD607D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B33217E-ACDD-6F46-87C5-818A43568CE3}"/>
              </a:ext>
            </a:extLst>
          </p:cNvPr>
          <p:cNvSpPr>
            <a:spLocks noGrp="1"/>
          </p:cNvSpPr>
          <p:nvPr>
            <p:ph type="sldNum" sz="quarter" idx="12"/>
          </p:nvPr>
        </p:nvSpPr>
        <p:spPr/>
        <p:txBody>
          <a:bodyPr/>
          <a:lstStyle/>
          <a:p>
            <a:fld id="{7213990F-96D6-474C-9620-430CCD346C2B}" type="slidenum">
              <a:rPr lang="en-US" smtClean="0"/>
              <a:t>‹#›</a:t>
            </a:fld>
            <a:endParaRPr lang="en-US" dirty="0"/>
          </a:p>
        </p:txBody>
      </p:sp>
    </p:spTree>
    <p:extLst>
      <p:ext uri="{BB962C8B-B14F-4D97-AF65-F5344CB8AC3E}">
        <p14:creationId xmlns:p14="http://schemas.microsoft.com/office/powerpoint/2010/main" val="7429971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0658-B367-6B48-9B0B-1F75C886CF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CC1D5D-02C2-3B46-9B9C-7263D08615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D88DEF-205E-BC42-9A6A-524E3212787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BEFE02-1C32-E744-824A-5D7F55B503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B69B16-19DB-A541-BD22-6CD8F41D140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C857B6-EBDE-D944-A886-35D734FA8C8F}"/>
              </a:ext>
            </a:extLst>
          </p:cNvPr>
          <p:cNvSpPr>
            <a:spLocks noGrp="1"/>
          </p:cNvSpPr>
          <p:nvPr>
            <p:ph type="dt" sz="half" idx="10"/>
          </p:nvPr>
        </p:nvSpPr>
        <p:spPr/>
        <p:txBody>
          <a:bodyPr/>
          <a:lstStyle/>
          <a:p>
            <a:fld id="{0E83E1BC-41F5-5743-8EC5-B07D83907413}" type="datetimeFigureOut">
              <a:rPr lang="en-US" smtClean="0"/>
              <a:t>7/24/2025</a:t>
            </a:fld>
            <a:endParaRPr lang="en-US" dirty="0"/>
          </a:p>
        </p:txBody>
      </p:sp>
      <p:sp>
        <p:nvSpPr>
          <p:cNvPr id="8" name="Footer Placeholder 7">
            <a:extLst>
              <a:ext uri="{FF2B5EF4-FFF2-40B4-BE49-F238E27FC236}">
                <a16:creationId xmlns:a16="http://schemas.microsoft.com/office/drawing/2014/main" id="{0C487181-1153-B240-9F35-764A2770D75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75D3715-25DD-9A42-ADE2-A97D26262F1F}"/>
              </a:ext>
            </a:extLst>
          </p:cNvPr>
          <p:cNvSpPr>
            <a:spLocks noGrp="1"/>
          </p:cNvSpPr>
          <p:nvPr>
            <p:ph type="sldNum" sz="quarter" idx="12"/>
          </p:nvPr>
        </p:nvSpPr>
        <p:spPr/>
        <p:txBody>
          <a:bodyPr/>
          <a:lstStyle/>
          <a:p>
            <a:fld id="{7213990F-96D6-474C-9620-430CCD346C2B}" type="slidenum">
              <a:rPr lang="en-US" smtClean="0"/>
              <a:t>‹#›</a:t>
            </a:fld>
            <a:endParaRPr lang="en-US" dirty="0"/>
          </a:p>
        </p:txBody>
      </p:sp>
    </p:spTree>
    <p:extLst>
      <p:ext uri="{BB962C8B-B14F-4D97-AF65-F5344CB8AC3E}">
        <p14:creationId xmlns:p14="http://schemas.microsoft.com/office/powerpoint/2010/main" val="2662274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24/07/2025</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8038A-27A3-424B-9CA1-88D3373AB0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74AC52-9DD1-F94D-A969-34496AEAB2D8}"/>
              </a:ext>
            </a:extLst>
          </p:cNvPr>
          <p:cNvSpPr>
            <a:spLocks noGrp="1"/>
          </p:cNvSpPr>
          <p:nvPr>
            <p:ph type="dt" sz="half" idx="10"/>
          </p:nvPr>
        </p:nvSpPr>
        <p:spPr/>
        <p:txBody>
          <a:bodyPr/>
          <a:lstStyle/>
          <a:p>
            <a:fld id="{0E83E1BC-41F5-5743-8EC5-B07D83907413}" type="datetimeFigureOut">
              <a:rPr lang="en-US" smtClean="0"/>
              <a:t>7/24/2025</a:t>
            </a:fld>
            <a:endParaRPr lang="en-US" dirty="0"/>
          </a:p>
        </p:txBody>
      </p:sp>
      <p:sp>
        <p:nvSpPr>
          <p:cNvPr id="4" name="Footer Placeholder 3">
            <a:extLst>
              <a:ext uri="{FF2B5EF4-FFF2-40B4-BE49-F238E27FC236}">
                <a16:creationId xmlns:a16="http://schemas.microsoft.com/office/drawing/2014/main" id="{2D046634-B0FF-8948-B3CE-5F93ADC2C1A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FA13C21-C2C3-E443-9AE1-1CF5DE596970}"/>
              </a:ext>
            </a:extLst>
          </p:cNvPr>
          <p:cNvSpPr>
            <a:spLocks noGrp="1"/>
          </p:cNvSpPr>
          <p:nvPr>
            <p:ph type="sldNum" sz="quarter" idx="12"/>
          </p:nvPr>
        </p:nvSpPr>
        <p:spPr/>
        <p:txBody>
          <a:bodyPr/>
          <a:lstStyle/>
          <a:p>
            <a:fld id="{7213990F-96D6-474C-9620-430CCD346C2B}" type="slidenum">
              <a:rPr lang="en-US" smtClean="0"/>
              <a:t>‹#›</a:t>
            </a:fld>
            <a:endParaRPr lang="en-US" dirty="0"/>
          </a:p>
        </p:txBody>
      </p:sp>
    </p:spTree>
    <p:extLst>
      <p:ext uri="{BB962C8B-B14F-4D97-AF65-F5344CB8AC3E}">
        <p14:creationId xmlns:p14="http://schemas.microsoft.com/office/powerpoint/2010/main" val="12662394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F40227-3B6E-E847-BD0E-BFD92ADA4213}"/>
              </a:ext>
            </a:extLst>
          </p:cNvPr>
          <p:cNvSpPr>
            <a:spLocks noGrp="1"/>
          </p:cNvSpPr>
          <p:nvPr>
            <p:ph type="dt" sz="half" idx="10"/>
          </p:nvPr>
        </p:nvSpPr>
        <p:spPr/>
        <p:txBody>
          <a:bodyPr/>
          <a:lstStyle/>
          <a:p>
            <a:fld id="{0E83E1BC-41F5-5743-8EC5-B07D83907413}" type="datetimeFigureOut">
              <a:rPr lang="en-US" smtClean="0"/>
              <a:t>7/24/2025</a:t>
            </a:fld>
            <a:endParaRPr lang="en-US" dirty="0"/>
          </a:p>
        </p:txBody>
      </p:sp>
      <p:sp>
        <p:nvSpPr>
          <p:cNvPr id="3" name="Footer Placeholder 2">
            <a:extLst>
              <a:ext uri="{FF2B5EF4-FFF2-40B4-BE49-F238E27FC236}">
                <a16:creationId xmlns:a16="http://schemas.microsoft.com/office/drawing/2014/main" id="{BD0D052E-81D1-2C43-8A08-E287B901D2B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A71D861-DC87-F74C-814D-1289D7AC42D6}"/>
              </a:ext>
            </a:extLst>
          </p:cNvPr>
          <p:cNvSpPr>
            <a:spLocks noGrp="1"/>
          </p:cNvSpPr>
          <p:nvPr>
            <p:ph type="sldNum" sz="quarter" idx="12"/>
          </p:nvPr>
        </p:nvSpPr>
        <p:spPr/>
        <p:txBody>
          <a:bodyPr/>
          <a:lstStyle/>
          <a:p>
            <a:fld id="{7213990F-96D6-474C-9620-430CCD346C2B}" type="slidenum">
              <a:rPr lang="en-US" smtClean="0"/>
              <a:t>‹#›</a:t>
            </a:fld>
            <a:endParaRPr lang="en-US" dirty="0"/>
          </a:p>
        </p:txBody>
      </p:sp>
    </p:spTree>
    <p:extLst>
      <p:ext uri="{BB962C8B-B14F-4D97-AF65-F5344CB8AC3E}">
        <p14:creationId xmlns:p14="http://schemas.microsoft.com/office/powerpoint/2010/main" val="12689836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5A309-577E-3F4E-92DA-8F52311059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50AC89-D2C5-0E4A-BF80-E2E8ED6AA6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1F40E2-AF73-1E46-B0B7-DDE3B87AE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67990F-B574-C34D-8704-CFBE862DF6F1}"/>
              </a:ext>
            </a:extLst>
          </p:cNvPr>
          <p:cNvSpPr>
            <a:spLocks noGrp="1"/>
          </p:cNvSpPr>
          <p:nvPr>
            <p:ph type="dt" sz="half" idx="10"/>
          </p:nvPr>
        </p:nvSpPr>
        <p:spPr/>
        <p:txBody>
          <a:bodyPr/>
          <a:lstStyle/>
          <a:p>
            <a:fld id="{0E83E1BC-41F5-5743-8EC5-B07D83907413}" type="datetimeFigureOut">
              <a:rPr lang="en-US" smtClean="0"/>
              <a:t>7/24/2025</a:t>
            </a:fld>
            <a:endParaRPr lang="en-US" dirty="0"/>
          </a:p>
        </p:txBody>
      </p:sp>
      <p:sp>
        <p:nvSpPr>
          <p:cNvPr id="6" name="Footer Placeholder 5">
            <a:extLst>
              <a:ext uri="{FF2B5EF4-FFF2-40B4-BE49-F238E27FC236}">
                <a16:creationId xmlns:a16="http://schemas.microsoft.com/office/drawing/2014/main" id="{EF197B65-8277-664C-A6CF-DB9BC39DCDF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2A4F61-8329-7B42-97E3-E63BA186379A}"/>
              </a:ext>
            </a:extLst>
          </p:cNvPr>
          <p:cNvSpPr>
            <a:spLocks noGrp="1"/>
          </p:cNvSpPr>
          <p:nvPr>
            <p:ph type="sldNum" sz="quarter" idx="12"/>
          </p:nvPr>
        </p:nvSpPr>
        <p:spPr/>
        <p:txBody>
          <a:bodyPr/>
          <a:lstStyle/>
          <a:p>
            <a:fld id="{7213990F-96D6-474C-9620-430CCD346C2B}" type="slidenum">
              <a:rPr lang="en-US" smtClean="0"/>
              <a:t>‹#›</a:t>
            </a:fld>
            <a:endParaRPr lang="en-US" dirty="0"/>
          </a:p>
        </p:txBody>
      </p:sp>
    </p:spTree>
    <p:extLst>
      <p:ext uri="{BB962C8B-B14F-4D97-AF65-F5344CB8AC3E}">
        <p14:creationId xmlns:p14="http://schemas.microsoft.com/office/powerpoint/2010/main" val="10935103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6D749-B017-F445-B8AA-49CE60E2D1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DFA1BB-4725-AF40-9FF8-D987385F23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677B37-CB17-4F49-A649-2CA230DD7E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744044-DED7-D044-8676-DA9C42357BDC}"/>
              </a:ext>
            </a:extLst>
          </p:cNvPr>
          <p:cNvSpPr>
            <a:spLocks noGrp="1"/>
          </p:cNvSpPr>
          <p:nvPr>
            <p:ph type="dt" sz="half" idx="10"/>
          </p:nvPr>
        </p:nvSpPr>
        <p:spPr/>
        <p:txBody>
          <a:bodyPr/>
          <a:lstStyle/>
          <a:p>
            <a:fld id="{0E83E1BC-41F5-5743-8EC5-B07D83907413}" type="datetimeFigureOut">
              <a:rPr lang="en-US" smtClean="0"/>
              <a:t>7/24/2025</a:t>
            </a:fld>
            <a:endParaRPr lang="en-US" dirty="0"/>
          </a:p>
        </p:txBody>
      </p:sp>
      <p:sp>
        <p:nvSpPr>
          <p:cNvPr id="6" name="Footer Placeholder 5">
            <a:extLst>
              <a:ext uri="{FF2B5EF4-FFF2-40B4-BE49-F238E27FC236}">
                <a16:creationId xmlns:a16="http://schemas.microsoft.com/office/drawing/2014/main" id="{D07B686C-043A-7C4A-8B1F-B5566E7B6E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C563BA-EDC9-AF4D-A98D-6FFFA142DAA4}"/>
              </a:ext>
            </a:extLst>
          </p:cNvPr>
          <p:cNvSpPr>
            <a:spLocks noGrp="1"/>
          </p:cNvSpPr>
          <p:nvPr>
            <p:ph type="sldNum" sz="quarter" idx="12"/>
          </p:nvPr>
        </p:nvSpPr>
        <p:spPr/>
        <p:txBody>
          <a:bodyPr/>
          <a:lstStyle/>
          <a:p>
            <a:fld id="{7213990F-96D6-474C-9620-430CCD346C2B}" type="slidenum">
              <a:rPr lang="en-US" smtClean="0"/>
              <a:t>‹#›</a:t>
            </a:fld>
            <a:endParaRPr lang="en-US" dirty="0"/>
          </a:p>
        </p:txBody>
      </p:sp>
    </p:spTree>
    <p:extLst>
      <p:ext uri="{BB962C8B-B14F-4D97-AF65-F5344CB8AC3E}">
        <p14:creationId xmlns:p14="http://schemas.microsoft.com/office/powerpoint/2010/main" val="26148544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030F5-52EB-684C-A0B7-CA1D3173F8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ECF380-A899-F94A-A0B9-ED4190BB053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380CE3-18D7-EB4A-80A2-6002B6973CF0}"/>
              </a:ext>
            </a:extLst>
          </p:cNvPr>
          <p:cNvSpPr>
            <a:spLocks noGrp="1"/>
          </p:cNvSpPr>
          <p:nvPr>
            <p:ph type="dt" sz="half" idx="10"/>
          </p:nvPr>
        </p:nvSpPr>
        <p:spPr/>
        <p:txBody>
          <a:bodyPr/>
          <a:lstStyle/>
          <a:p>
            <a:fld id="{0E83E1BC-41F5-5743-8EC5-B07D83907413}" type="datetimeFigureOut">
              <a:rPr lang="en-US" smtClean="0"/>
              <a:t>7/24/2025</a:t>
            </a:fld>
            <a:endParaRPr lang="en-US" dirty="0"/>
          </a:p>
        </p:txBody>
      </p:sp>
      <p:sp>
        <p:nvSpPr>
          <p:cNvPr id="5" name="Footer Placeholder 4">
            <a:extLst>
              <a:ext uri="{FF2B5EF4-FFF2-40B4-BE49-F238E27FC236}">
                <a16:creationId xmlns:a16="http://schemas.microsoft.com/office/drawing/2014/main" id="{37A2013D-4B3E-F44F-8047-9E40562C15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76C0B1-06C4-464A-9F9B-D0F33F982D21}"/>
              </a:ext>
            </a:extLst>
          </p:cNvPr>
          <p:cNvSpPr>
            <a:spLocks noGrp="1"/>
          </p:cNvSpPr>
          <p:nvPr>
            <p:ph type="sldNum" sz="quarter" idx="12"/>
          </p:nvPr>
        </p:nvSpPr>
        <p:spPr/>
        <p:txBody>
          <a:bodyPr/>
          <a:lstStyle/>
          <a:p>
            <a:fld id="{7213990F-96D6-474C-9620-430CCD346C2B}" type="slidenum">
              <a:rPr lang="en-US" smtClean="0"/>
              <a:t>‹#›</a:t>
            </a:fld>
            <a:endParaRPr lang="en-US" dirty="0"/>
          </a:p>
        </p:txBody>
      </p:sp>
    </p:spTree>
    <p:extLst>
      <p:ext uri="{BB962C8B-B14F-4D97-AF65-F5344CB8AC3E}">
        <p14:creationId xmlns:p14="http://schemas.microsoft.com/office/powerpoint/2010/main" val="11102115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4B2C3F-82B2-124E-BDBA-1969836647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78EA41-59F2-AF4F-9DDC-8A9B5C4ABBB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EF6AB-3F14-FE41-A2BA-4B685428B747}"/>
              </a:ext>
            </a:extLst>
          </p:cNvPr>
          <p:cNvSpPr>
            <a:spLocks noGrp="1"/>
          </p:cNvSpPr>
          <p:nvPr>
            <p:ph type="dt" sz="half" idx="10"/>
          </p:nvPr>
        </p:nvSpPr>
        <p:spPr/>
        <p:txBody>
          <a:bodyPr/>
          <a:lstStyle/>
          <a:p>
            <a:fld id="{0E83E1BC-41F5-5743-8EC5-B07D83907413}" type="datetimeFigureOut">
              <a:rPr lang="en-US" smtClean="0"/>
              <a:t>7/24/2025</a:t>
            </a:fld>
            <a:endParaRPr lang="en-US" dirty="0"/>
          </a:p>
        </p:txBody>
      </p:sp>
      <p:sp>
        <p:nvSpPr>
          <p:cNvPr id="5" name="Footer Placeholder 4">
            <a:extLst>
              <a:ext uri="{FF2B5EF4-FFF2-40B4-BE49-F238E27FC236}">
                <a16:creationId xmlns:a16="http://schemas.microsoft.com/office/drawing/2014/main" id="{0BDFA0F6-81B8-5843-8B1A-03D2B1C7EA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02DB0C-BF66-9646-8C76-5D1B53D37B23}"/>
              </a:ext>
            </a:extLst>
          </p:cNvPr>
          <p:cNvSpPr>
            <a:spLocks noGrp="1"/>
          </p:cNvSpPr>
          <p:nvPr>
            <p:ph type="sldNum" sz="quarter" idx="12"/>
          </p:nvPr>
        </p:nvSpPr>
        <p:spPr/>
        <p:txBody>
          <a:bodyPr/>
          <a:lstStyle/>
          <a:p>
            <a:fld id="{7213990F-96D6-474C-9620-430CCD346C2B}" type="slidenum">
              <a:rPr lang="en-US" smtClean="0"/>
              <a:t>‹#›</a:t>
            </a:fld>
            <a:endParaRPr lang="en-US" dirty="0"/>
          </a:p>
        </p:txBody>
      </p:sp>
    </p:spTree>
    <p:extLst>
      <p:ext uri="{BB962C8B-B14F-4D97-AF65-F5344CB8AC3E}">
        <p14:creationId xmlns:p14="http://schemas.microsoft.com/office/powerpoint/2010/main" val="35032311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en-US" dirty="0"/>
          </a:p>
        </p:txBody>
      </p:sp>
    </p:spTree>
    <p:extLst>
      <p:ext uri="{BB962C8B-B14F-4D97-AF65-F5344CB8AC3E}">
        <p14:creationId xmlns:p14="http://schemas.microsoft.com/office/powerpoint/2010/main" val="19702867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2762250" y="-13063"/>
            <a:ext cx="9429750" cy="6893288"/>
          </a:xfrm>
          <a:custGeom>
            <a:avLst/>
            <a:gdLst>
              <a:gd name="connsiteX0" fmla="*/ 0 w 9429750"/>
              <a:gd name="connsiteY0" fmla="*/ 0 h 6880225"/>
              <a:gd name="connsiteX1" fmla="*/ 9429750 w 9429750"/>
              <a:gd name="connsiteY1" fmla="*/ 0 h 6880225"/>
              <a:gd name="connsiteX2" fmla="*/ 9429750 w 9429750"/>
              <a:gd name="connsiteY2" fmla="*/ 6880225 h 6880225"/>
              <a:gd name="connsiteX3" fmla="*/ 0 w 9429750"/>
              <a:gd name="connsiteY3" fmla="*/ 6880225 h 6880225"/>
              <a:gd name="connsiteX4" fmla="*/ 0 w 9429750"/>
              <a:gd name="connsiteY4" fmla="*/ 0 h 6880225"/>
              <a:gd name="connsiteX0" fmla="*/ 3409405 w 9429750"/>
              <a:gd name="connsiteY0" fmla="*/ 0 h 6893288"/>
              <a:gd name="connsiteX1" fmla="*/ 9429750 w 9429750"/>
              <a:gd name="connsiteY1" fmla="*/ 13063 h 6893288"/>
              <a:gd name="connsiteX2" fmla="*/ 9429750 w 9429750"/>
              <a:gd name="connsiteY2" fmla="*/ 6893288 h 6893288"/>
              <a:gd name="connsiteX3" fmla="*/ 0 w 9429750"/>
              <a:gd name="connsiteY3" fmla="*/ 6893288 h 6893288"/>
              <a:gd name="connsiteX4" fmla="*/ 3409405 w 9429750"/>
              <a:gd name="connsiteY4" fmla="*/ 0 h 6893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9750" h="6893288">
                <a:moveTo>
                  <a:pt x="3409405" y="0"/>
                </a:moveTo>
                <a:lnTo>
                  <a:pt x="9429750" y="13063"/>
                </a:lnTo>
                <a:lnTo>
                  <a:pt x="9429750" y="6893288"/>
                </a:lnTo>
                <a:lnTo>
                  <a:pt x="0" y="6893288"/>
                </a:lnTo>
                <a:lnTo>
                  <a:pt x="3409405" y="0"/>
                </a:lnTo>
                <a:close/>
              </a:path>
            </a:pathLst>
          </a:custGeom>
        </p:spPr>
        <p:txBody>
          <a:bodyPr/>
          <a:lstStyle/>
          <a:p>
            <a:endParaRPr lang="id-ID"/>
          </a:p>
        </p:txBody>
      </p:sp>
    </p:spTree>
    <p:extLst>
      <p:ext uri="{BB962C8B-B14F-4D97-AF65-F5344CB8AC3E}">
        <p14:creationId xmlns:p14="http://schemas.microsoft.com/office/powerpoint/2010/main" val="25101841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838950" cy="6865620"/>
          </a:xfrm>
          <a:custGeom>
            <a:avLst/>
            <a:gdLst>
              <a:gd name="connsiteX0" fmla="*/ 0 w 6838950"/>
              <a:gd name="connsiteY0" fmla="*/ 0 h 6858000"/>
              <a:gd name="connsiteX1" fmla="*/ 6838950 w 6838950"/>
              <a:gd name="connsiteY1" fmla="*/ 0 h 6858000"/>
              <a:gd name="connsiteX2" fmla="*/ 6838950 w 6838950"/>
              <a:gd name="connsiteY2" fmla="*/ 6858000 h 6858000"/>
              <a:gd name="connsiteX3" fmla="*/ 0 w 6838950"/>
              <a:gd name="connsiteY3" fmla="*/ 6858000 h 6858000"/>
              <a:gd name="connsiteX4" fmla="*/ 0 w 6838950"/>
              <a:gd name="connsiteY4" fmla="*/ 0 h 6858000"/>
              <a:gd name="connsiteX0" fmla="*/ 0 w 6838950"/>
              <a:gd name="connsiteY0" fmla="*/ 0 h 6858000"/>
              <a:gd name="connsiteX1" fmla="*/ 6838950 w 6838950"/>
              <a:gd name="connsiteY1" fmla="*/ 0 h 6858000"/>
              <a:gd name="connsiteX2" fmla="*/ 4123459 w 6838950"/>
              <a:gd name="connsiteY2" fmla="*/ 6858000 h 6858000"/>
              <a:gd name="connsiteX3" fmla="*/ 0 w 6838950"/>
              <a:gd name="connsiteY3" fmla="*/ 6858000 h 6858000"/>
              <a:gd name="connsiteX4" fmla="*/ 0 w 6838950"/>
              <a:gd name="connsiteY4" fmla="*/ 0 h 6858000"/>
              <a:gd name="connsiteX0" fmla="*/ 0 w 6838950"/>
              <a:gd name="connsiteY0" fmla="*/ 0 h 6858000"/>
              <a:gd name="connsiteX1" fmla="*/ 6838950 w 6838950"/>
              <a:gd name="connsiteY1" fmla="*/ 0 h 6858000"/>
              <a:gd name="connsiteX2" fmla="*/ 4016779 w 6838950"/>
              <a:gd name="connsiteY2" fmla="*/ 6576060 h 6858000"/>
              <a:gd name="connsiteX3" fmla="*/ 0 w 6838950"/>
              <a:gd name="connsiteY3" fmla="*/ 6858000 h 6858000"/>
              <a:gd name="connsiteX4" fmla="*/ 0 w 6838950"/>
              <a:gd name="connsiteY4" fmla="*/ 0 h 6858000"/>
              <a:gd name="connsiteX0" fmla="*/ 0 w 6838950"/>
              <a:gd name="connsiteY0" fmla="*/ 0 h 6865620"/>
              <a:gd name="connsiteX1" fmla="*/ 6838950 w 6838950"/>
              <a:gd name="connsiteY1" fmla="*/ 0 h 6865620"/>
              <a:gd name="connsiteX2" fmla="*/ 4062499 w 6838950"/>
              <a:gd name="connsiteY2" fmla="*/ 6865620 h 6865620"/>
              <a:gd name="connsiteX3" fmla="*/ 0 w 6838950"/>
              <a:gd name="connsiteY3" fmla="*/ 6858000 h 6865620"/>
              <a:gd name="connsiteX4" fmla="*/ 0 w 6838950"/>
              <a:gd name="connsiteY4" fmla="*/ 0 h 6865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950" h="6865620">
                <a:moveTo>
                  <a:pt x="0" y="0"/>
                </a:moveTo>
                <a:lnTo>
                  <a:pt x="6838950" y="0"/>
                </a:lnTo>
                <a:lnTo>
                  <a:pt x="4062499" y="6865620"/>
                </a:lnTo>
                <a:lnTo>
                  <a:pt x="0" y="6858000"/>
                </a:lnTo>
                <a:lnTo>
                  <a:pt x="0" y="0"/>
                </a:lnTo>
                <a:close/>
              </a:path>
            </a:pathLst>
          </a:custGeom>
        </p:spPr>
        <p:txBody>
          <a:bodyPr/>
          <a:lstStyle/>
          <a:p>
            <a:endParaRPr lang="id-ID"/>
          </a:p>
        </p:txBody>
      </p:sp>
    </p:spTree>
    <p:extLst>
      <p:ext uri="{BB962C8B-B14F-4D97-AF65-F5344CB8AC3E}">
        <p14:creationId xmlns:p14="http://schemas.microsoft.com/office/powerpoint/2010/main" val="27914224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6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784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24/07/2025</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48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74439" cy="5728447"/>
          </a:xfrm>
          <a:custGeom>
            <a:avLst/>
            <a:gdLst>
              <a:gd name="connsiteX0" fmla="*/ 0 w 9174439"/>
              <a:gd name="connsiteY0" fmla="*/ 0 h 5728447"/>
              <a:gd name="connsiteX1" fmla="*/ 9174439 w 9174439"/>
              <a:gd name="connsiteY1" fmla="*/ 0 h 5728447"/>
              <a:gd name="connsiteX2" fmla="*/ 3876852 w 9174439"/>
              <a:gd name="connsiteY2" fmla="*/ 5728447 h 5728447"/>
              <a:gd name="connsiteX3" fmla="*/ 0 w 9174439"/>
              <a:gd name="connsiteY3" fmla="*/ 1536285 h 5728447"/>
            </a:gdLst>
            <a:ahLst/>
            <a:cxnLst>
              <a:cxn ang="0">
                <a:pos x="connsiteX0" y="connsiteY0"/>
              </a:cxn>
              <a:cxn ang="0">
                <a:pos x="connsiteX1" y="connsiteY1"/>
              </a:cxn>
              <a:cxn ang="0">
                <a:pos x="connsiteX2" y="connsiteY2"/>
              </a:cxn>
              <a:cxn ang="0">
                <a:pos x="connsiteX3" y="connsiteY3"/>
              </a:cxn>
            </a:cxnLst>
            <a:rect l="l" t="t" r="r" b="b"/>
            <a:pathLst>
              <a:path w="9174439" h="5728447">
                <a:moveTo>
                  <a:pt x="0" y="0"/>
                </a:moveTo>
                <a:lnTo>
                  <a:pt x="9174439" y="0"/>
                </a:lnTo>
                <a:lnTo>
                  <a:pt x="3876852" y="5728447"/>
                </a:lnTo>
                <a:lnTo>
                  <a:pt x="0" y="1536285"/>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7468789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End Slide">
    <p:bg>
      <p:bgPr>
        <a:gradFill flip="none" rotWithShape="1">
          <a:gsLst>
            <a:gs pos="0">
              <a:srgbClr val="0082BF"/>
            </a:gs>
            <a:gs pos="100000">
              <a:srgbClr val="083C7F"/>
            </a:gs>
          </a:gsLst>
          <a:path path="circle">
            <a:fillToRect l="50000" t="50000" r="50000" b="50000"/>
          </a:path>
        </a:gradFill>
        <a:effectLst/>
      </p:bgPr>
    </p:bg>
    <p:spTree>
      <p:nvGrpSpPr>
        <p:cNvPr id="1" name=""/>
        <p:cNvGrpSpPr/>
        <p:nvPr/>
      </p:nvGrpSpPr>
      <p:grpSpPr>
        <a:xfrm>
          <a:off x="0" y="0"/>
          <a:ext cx="0" cy="0"/>
          <a:chOff x="0" y="0"/>
          <a:chExt cx="0" cy="0"/>
        </a:xfrm>
      </p:grpSpPr>
      <p:sp>
        <p:nvSpPr>
          <p:cNvPr id="256" name="Presentation Title"/>
          <p:cNvSpPr txBox="1">
            <a:spLocks noGrp="1"/>
          </p:cNvSpPr>
          <p:nvPr>
            <p:ph type="title" hasCustomPrompt="1"/>
          </p:nvPr>
        </p:nvSpPr>
        <p:spPr>
          <a:xfrm>
            <a:off x="846103" y="626532"/>
            <a:ext cx="10499795" cy="1368829"/>
          </a:xfrm>
          <a:prstGeom prst="rect">
            <a:avLst/>
          </a:prstGeom>
        </p:spPr>
        <p:txBody>
          <a:bodyPr anchor="b"/>
          <a:lstStyle>
            <a:lvl1pPr>
              <a:lnSpc>
                <a:spcPct val="80000"/>
              </a:lnSpc>
              <a:defRPr sz="8000" b="0" spc="-160">
                <a:solidFill>
                  <a:srgbClr val="FFFFFF"/>
                </a:solidFill>
                <a:latin typeface="Myriad Pro"/>
                <a:ea typeface="Myriad Pro"/>
                <a:cs typeface="Myriad Pro"/>
                <a:sym typeface="Myriad Pro"/>
              </a:defRPr>
            </a:lvl1pPr>
          </a:lstStyle>
          <a:p>
            <a:r>
              <a:t>Presentation Title</a:t>
            </a:r>
          </a:p>
        </p:txBody>
      </p:sp>
      <p:sp>
        <p:nvSpPr>
          <p:cNvPr id="257" name="Body Level One…"/>
          <p:cNvSpPr txBox="1">
            <a:spLocks noGrp="1"/>
          </p:cNvSpPr>
          <p:nvPr>
            <p:ph type="body" sz="quarter" idx="1" hasCustomPrompt="1"/>
          </p:nvPr>
        </p:nvSpPr>
        <p:spPr>
          <a:xfrm>
            <a:off x="846667" y="2045396"/>
            <a:ext cx="10498667" cy="1001072"/>
          </a:xfrm>
          <a:prstGeom prst="rect">
            <a:avLst/>
          </a:prstGeom>
        </p:spPr>
        <p:txBody>
          <a:bodyPr lIns="19050" tIns="19050" rIns="19050" bIns="19050"/>
          <a:lstStyle>
            <a:lvl1pPr defTabSz="1219200">
              <a:defRPr sz="1200">
                <a:solidFill>
                  <a:srgbClr val="FFFFFF"/>
                </a:solidFill>
                <a:latin typeface="Myriad Pro Light"/>
                <a:ea typeface="Myriad Pro Light"/>
                <a:cs typeface="Myriad Pro Light"/>
                <a:sym typeface="Myriad Pro Light"/>
              </a:defRPr>
            </a:lvl1pPr>
            <a:lvl2pPr defTabSz="1219200">
              <a:defRPr sz="1200">
                <a:solidFill>
                  <a:srgbClr val="FFFFFF"/>
                </a:solidFill>
                <a:latin typeface="Myriad Pro Light"/>
                <a:ea typeface="Myriad Pro Light"/>
                <a:cs typeface="Myriad Pro Light"/>
                <a:sym typeface="Myriad Pro Light"/>
              </a:defRPr>
            </a:lvl2pPr>
            <a:lvl3pPr defTabSz="1219200">
              <a:defRPr sz="1200">
                <a:solidFill>
                  <a:srgbClr val="FFFFFF"/>
                </a:solidFill>
                <a:latin typeface="Myriad Pro Light"/>
                <a:ea typeface="Myriad Pro Light"/>
                <a:cs typeface="Myriad Pro Light"/>
                <a:sym typeface="Myriad Pro Light"/>
              </a:defRPr>
            </a:lvl3pPr>
            <a:lvl4pPr defTabSz="1219200">
              <a:defRPr sz="1200">
                <a:solidFill>
                  <a:srgbClr val="FFFFFF"/>
                </a:solidFill>
                <a:latin typeface="Myriad Pro Light"/>
                <a:ea typeface="Myriad Pro Light"/>
                <a:cs typeface="Myriad Pro Light"/>
                <a:sym typeface="Myriad Pro Light"/>
              </a:defRPr>
            </a:lvl4pPr>
            <a:lvl5pPr defTabSz="1219200">
              <a:defRPr sz="1200">
                <a:solidFill>
                  <a:srgbClr val="FFFFFF"/>
                </a:solidFill>
                <a:latin typeface="Myriad Pro Light"/>
                <a:ea typeface="Myriad Pro Light"/>
                <a:cs typeface="Myriad Pro Light"/>
                <a:sym typeface="Myriad Pro Light"/>
              </a:defRPr>
            </a:lvl5pPr>
          </a:lstStyle>
          <a:p>
            <a:r>
              <a:t>Presentation Subtitle</a:t>
            </a:r>
          </a:p>
          <a:p>
            <a:pPr lvl="1"/>
            <a:endParaRPr/>
          </a:p>
          <a:p>
            <a:pPr lvl="2"/>
            <a:endParaRPr/>
          </a:p>
          <a:p>
            <a:pPr lvl="3"/>
            <a:endParaRPr/>
          </a:p>
          <a:p>
            <a:pPr lvl="4"/>
            <a:endParaRPr/>
          </a:p>
        </p:txBody>
      </p:sp>
      <p:pic>
        <p:nvPicPr>
          <p:cNvPr id="258" name="cover.png" descr="cover.png"/>
          <p:cNvPicPr>
            <a:picLocks noChangeAspect="1"/>
          </p:cNvPicPr>
          <p:nvPr/>
        </p:nvPicPr>
        <p:blipFill>
          <a:blip r:embed="rId2"/>
          <a:stretch>
            <a:fillRect/>
          </a:stretch>
        </p:blipFill>
        <p:spPr>
          <a:xfrm>
            <a:off x="-2248307" y="2091159"/>
            <a:ext cx="6946339" cy="6858004"/>
          </a:xfrm>
          <a:prstGeom prst="rect">
            <a:avLst/>
          </a:prstGeom>
          <a:ln w="12700">
            <a:miter lim="400000"/>
            <a:headEnd/>
            <a:tailEnd/>
          </a:ln>
        </p:spPr>
      </p:pic>
      <p:grpSp>
        <p:nvGrpSpPr>
          <p:cNvPr id="271" name="Graphic 1"/>
          <p:cNvGrpSpPr/>
          <p:nvPr/>
        </p:nvGrpSpPr>
        <p:grpSpPr>
          <a:xfrm>
            <a:off x="7275998" y="-929255"/>
            <a:ext cx="6400785" cy="6345843"/>
            <a:chOff x="0" y="0"/>
            <a:chExt cx="4800587" cy="4759382"/>
          </a:xfrm>
        </p:grpSpPr>
        <p:sp>
          <p:nvSpPr>
            <p:cNvPr id="259" name="Freeform 195"/>
            <p:cNvSpPr/>
            <p:nvPr/>
          </p:nvSpPr>
          <p:spPr>
            <a:xfrm>
              <a:off x="-1" y="48073"/>
              <a:ext cx="1847438" cy="292568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21600" y="0"/>
                    <a:pt x="21600" y="0"/>
                  </a:cubicBezTo>
                  <a:cubicBezTo>
                    <a:pt x="21439" y="101"/>
                    <a:pt x="21279" y="203"/>
                    <a:pt x="21118" y="254"/>
                  </a:cubicBezTo>
                  <a:cubicBezTo>
                    <a:pt x="21038" y="304"/>
                    <a:pt x="20958" y="355"/>
                    <a:pt x="20877" y="355"/>
                  </a:cubicBezTo>
                  <a:cubicBezTo>
                    <a:pt x="20797" y="406"/>
                    <a:pt x="20797" y="406"/>
                    <a:pt x="20797" y="406"/>
                  </a:cubicBezTo>
                  <a:cubicBezTo>
                    <a:pt x="19753" y="1014"/>
                    <a:pt x="18790" y="1623"/>
                    <a:pt x="17906" y="2282"/>
                  </a:cubicBezTo>
                  <a:cubicBezTo>
                    <a:pt x="16461" y="3296"/>
                    <a:pt x="15257" y="4411"/>
                    <a:pt x="14213" y="5628"/>
                  </a:cubicBezTo>
                  <a:cubicBezTo>
                    <a:pt x="13249" y="6744"/>
                    <a:pt x="12526" y="7961"/>
                    <a:pt x="12125" y="9228"/>
                  </a:cubicBezTo>
                  <a:cubicBezTo>
                    <a:pt x="11884" y="9938"/>
                    <a:pt x="11804" y="10648"/>
                    <a:pt x="11804" y="11307"/>
                  </a:cubicBezTo>
                  <a:cubicBezTo>
                    <a:pt x="11804" y="12423"/>
                    <a:pt x="12045" y="13538"/>
                    <a:pt x="12607" y="14654"/>
                  </a:cubicBezTo>
                  <a:cubicBezTo>
                    <a:pt x="13008" y="15515"/>
                    <a:pt x="13570" y="16377"/>
                    <a:pt x="14293" y="17189"/>
                  </a:cubicBezTo>
                  <a:cubicBezTo>
                    <a:pt x="14855" y="17848"/>
                    <a:pt x="15497" y="18456"/>
                    <a:pt x="15979" y="19115"/>
                  </a:cubicBezTo>
                  <a:cubicBezTo>
                    <a:pt x="16220" y="19521"/>
                    <a:pt x="16541" y="20028"/>
                    <a:pt x="16541" y="20485"/>
                  </a:cubicBezTo>
                  <a:cubicBezTo>
                    <a:pt x="16541" y="20687"/>
                    <a:pt x="16461" y="20890"/>
                    <a:pt x="16300" y="21042"/>
                  </a:cubicBezTo>
                  <a:cubicBezTo>
                    <a:pt x="16140" y="21194"/>
                    <a:pt x="15899" y="21296"/>
                    <a:pt x="15578" y="21397"/>
                  </a:cubicBezTo>
                  <a:cubicBezTo>
                    <a:pt x="15257" y="21448"/>
                    <a:pt x="14935" y="21499"/>
                    <a:pt x="14534" y="21549"/>
                  </a:cubicBezTo>
                  <a:cubicBezTo>
                    <a:pt x="13891" y="21600"/>
                    <a:pt x="13088" y="21600"/>
                    <a:pt x="12286" y="21600"/>
                  </a:cubicBezTo>
                  <a:cubicBezTo>
                    <a:pt x="10278" y="21600"/>
                    <a:pt x="8030" y="21448"/>
                    <a:pt x="5942" y="20890"/>
                  </a:cubicBezTo>
                  <a:cubicBezTo>
                    <a:pt x="4416" y="20485"/>
                    <a:pt x="2971" y="19927"/>
                    <a:pt x="1847" y="19065"/>
                  </a:cubicBezTo>
                  <a:cubicBezTo>
                    <a:pt x="1847" y="19065"/>
                    <a:pt x="1847" y="19065"/>
                    <a:pt x="1847" y="19065"/>
                  </a:cubicBezTo>
                  <a:cubicBezTo>
                    <a:pt x="1847" y="19014"/>
                    <a:pt x="1767" y="19014"/>
                    <a:pt x="1686" y="18963"/>
                  </a:cubicBezTo>
                  <a:cubicBezTo>
                    <a:pt x="1124" y="18558"/>
                    <a:pt x="723" y="18051"/>
                    <a:pt x="482" y="17594"/>
                  </a:cubicBezTo>
                  <a:cubicBezTo>
                    <a:pt x="80" y="16834"/>
                    <a:pt x="0" y="16175"/>
                    <a:pt x="0" y="16175"/>
                  </a:cubicBezTo>
                  <a:cubicBezTo>
                    <a:pt x="0" y="15617"/>
                    <a:pt x="80" y="15059"/>
                    <a:pt x="241" y="14552"/>
                  </a:cubicBezTo>
                  <a:cubicBezTo>
                    <a:pt x="964" y="11966"/>
                    <a:pt x="2891" y="9330"/>
                    <a:pt x="5300" y="7200"/>
                  </a:cubicBezTo>
                  <a:cubicBezTo>
                    <a:pt x="9234" y="3752"/>
                    <a:pt x="15016" y="1014"/>
                    <a:pt x="21600" y="0"/>
                  </a:cubicBezTo>
                  <a:close/>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0" name="Freeform 196"/>
            <p:cNvSpPr/>
            <p:nvPr/>
          </p:nvSpPr>
          <p:spPr>
            <a:xfrm>
              <a:off x="288447" y="130488"/>
              <a:ext cx="1469709" cy="306303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6150" y="3778"/>
                    <a:pt x="14736" y="7168"/>
                    <a:pt x="14736" y="9831"/>
                  </a:cubicBezTo>
                  <a:cubicBezTo>
                    <a:pt x="14736" y="12011"/>
                    <a:pt x="15948" y="13851"/>
                    <a:pt x="17361" y="15352"/>
                  </a:cubicBezTo>
                  <a:cubicBezTo>
                    <a:pt x="18067" y="16079"/>
                    <a:pt x="18774" y="16757"/>
                    <a:pt x="19379" y="17338"/>
                  </a:cubicBezTo>
                  <a:cubicBezTo>
                    <a:pt x="19985" y="17919"/>
                    <a:pt x="20490" y="18404"/>
                    <a:pt x="20793" y="18839"/>
                  </a:cubicBezTo>
                  <a:cubicBezTo>
                    <a:pt x="20793" y="18839"/>
                    <a:pt x="20793" y="18839"/>
                    <a:pt x="20793" y="18839"/>
                  </a:cubicBezTo>
                  <a:cubicBezTo>
                    <a:pt x="20994" y="19227"/>
                    <a:pt x="21095" y="19517"/>
                    <a:pt x="21095" y="19808"/>
                  </a:cubicBezTo>
                  <a:cubicBezTo>
                    <a:pt x="21095" y="20341"/>
                    <a:pt x="20793" y="20680"/>
                    <a:pt x="20288" y="20970"/>
                  </a:cubicBezTo>
                  <a:cubicBezTo>
                    <a:pt x="19783" y="21261"/>
                    <a:pt x="18976" y="21406"/>
                    <a:pt x="17966" y="21503"/>
                  </a:cubicBezTo>
                  <a:cubicBezTo>
                    <a:pt x="17260" y="21552"/>
                    <a:pt x="16452" y="21600"/>
                    <a:pt x="15645" y="21600"/>
                  </a:cubicBezTo>
                  <a:cubicBezTo>
                    <a:pt x="7873" y="21600"/>
                    <a:pt x="1514" y="19421"/>
                    <a:pt x="0" y="18597"/>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1" name="Freeform 197"/>
            <p:cNvSpPr/>
            <p:nvPr/>
          </p:nvSpPr>
          <p:spPr>
            <a:xfrm>
              <a:off x="1421392" y="130488"/>
              <a:ext cx="475923" cy="3035565"/>
            </a:xfrm>
            <a:custGeom>
              <a:avLst/>
              <a:gdLst/>
              <a:ahLst/>
              <a:cxnLst>
                <a:cxn ang="0">
                  <a:pos x="wd2" y="hd2"/>
                </a:cxn>
                <a:cxn ang="5400000">
                  <a:pos x="wd2" y="hd2"/>
                </a:cxn>
                <a:cxn ang="10800000">
                  <a:pos x="wd2" y="hd2"/>
                </a:cxn>
                <a:cxn ang="16200000">
                  <a:pos x="wd2" y="hd2"/>
                </a:cxn>
              </a:cxnLst>
              <a:rect l="0" t="0" r="r" b="b"/>
              <a:pathLst>
                <a:path w="15924" h="21600" extrusionOk="0">
                  <a:moveTo>
                    <a:pt x="11267" y="0"/>
                  </a:moveTo>
                  <a:cubicBezTo>
                    <a:pt x="11037" y="49"/>
                    <a:pt x="10348" y="391"/>
                    <a:pt x="10118" y="440"/>
                  </a:cubicBezTo>
                  <a:cubicBezTo>
                    <a:pt x="-5048" y="5669"/>
                    <a:pt x="-682" y="11533"/>
                    <a:pt x="7131" y="14807"/>
                  </a:cubicBezTo>
                  <a:cubicBezTo>
                    <a:pt x="9658" y="15833"/>
                    <a:pt x="12186" y="16860"/>
                    <a:pt x="14254" y="17886"/>
                  </a:cubicBezTo>
                  <a:cubicBezTo>
                    <a:pt x="15633" y="18619"/>
                    <a:pt x="16552" y="19352"/>
                    <a:pt x="15403" y="20134"/>
                  </a:cubicBezTo>
                  <a:cubicBezTo>
                    <a:pt x="14024" y="20916"/>
                    <a:pt x="10118" y="21551"/>
                    <a:pt x="5063" y="21600"/>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2" name="Freeform 199"/>
            <p:cNvSpPr/>
            <p:nvPr/>
          </p:nvSpPr>
          <p:spPr>
            <a:xfrm>
              <a:off x="1826831" y="-1"/>
              <a:ext cx="2925680" cy="1847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520"/>
                    <a:pt x="21600" y="21520"/>
                    <a:pt x="21600" y="21600"/>
                  </a:cubicBezTo>
                  <a:cubicBezTo>
                    <a:pt x="21499" y="21439"/>
                    <a:pt x="21397" y="21279"/>
                    <a:pt x="21346" y="21118"/>
                  </a:cubicBezTo>
                  <a:cubicBezTo>
                    <a:pt x="21296" y="21038"/>
                    <a:pt x="21245" y="20958"/>
                    <a:pt x="21245" y="20877"/>
                  </a:cubicBezTo>
                  <a:cubicBezTo>
                    <a:pt x="21194" y="20797"/>
                    <a:pt x="21194" y="20797"/>
                    <a:pt x="21194" y="20797"/>
                  </a:cubicBezTo>
                  <a:cubicBezTo>
                    <a:pt x="20586" y="19753"/>
                    <a:pt x="19977" y="18790"/>
                    <a:pt x="19318" y="17906"/>
                  </a:cubicBezTo>
                  <a:cubicBezTo>
                    <a:pt x="18304" y="16461"/>
                    <a:pt x="17189" y="15257"/>
                    <a:pt x="15972" y="14213"/>
                  </a:cubicBezTo>
                  <a:cubicBezTo>
                    <a:pt x="14856" y="13249"/>
                    <a:pt x="13639" y="12526"/>
                    <a:pt x="12372" y="12125"/>
                  </a:cubicBezTo>
                  <a:cubicBezTo>
                    <a:pt x="11662" y="11884"/>
                    <a:pt x="10952" y="11804"/>
                    <a:pt x="10293" y="11804"/>
                  </a:cubicBezTo>
                  <a:cubicBezTo>
                    <a:pt x="9177" y="11804"/>
                    <a:pt x="8062" y="12045"/>
                    <a:pt x="6946" y="12607"/>
                  </a:cubicBezTo>
                  <a:cubicBezTo>
                    <a:pt x="6085" y="13008"/>
                    <a:pt x="5223" y="13570"/>
                    <a:pt x="4411" y="14293"/>
                  </a:cubicBezTo>
                  <a:cubicBezTo>
                    <a:pt x="3752" y="14855"/>
                    <a:pt x="3144" y="15497"/>
                    <a:pt x="2485" y="15979"/>
                  </a:cubicBezTo>
                  <a:cubicBezTo>
                    <a:pt x="2079" y="16220"/>
                    <a:pt x="1572" y="16541"/>
                    <a:pt x="1115" y="16541"/>
                  </a:cubicBezTo>
                  <a:cubicBezTo>
                    <a:pt x="913" y="16541"/>
                    <a:pt x="710" y="16461"/>
                    <a:pt x="558" y="16300"/>
                  </a:cubicBezTo>
                  <a:cubicBezTo>
                    <a:pt x="406" y="16140"/>
                    <a:pt x="304" y="15899"/>
                    <a:pt x="203" y="15578"/>
                  </a:cubicBezTo>
                  <a:cubicBezTo>
                    <a:pt x="152" y="15257"/>
                    <a:pt x="101" y="14935"/>
                    <a:pt x="51" y="14534"/>
                  </a:cubicBezTo>
                  <a:cubicBezTo>
                    <a:pt x="0" y="13891"/>
                    <a:pt x="0" y="13088"/>
                    <a:pt x="0" y="12286"/>
                  </a:cubicBezTo>
                  <a:cubicBezTo>
                    <a:pt x="0" y="10278"/>
                    <a:pt x="152" y="8030"/>
                    <a:pt x="710" y="5942"/>
                  </a:cubicBezTo>
                  <a:cubicBezTo>
                    <a:pt x="1115" y="4416"/>
                    <a:pt x="1673" y="2971"/>
                    <a:pt x="2535" y="1847"/>
                  </a:cubicBezTo>
                  <a:cubicBezTo>
                    <a:pt x="2535" y="1847"/>
                    <a:pt x="2535" y="1847"/>
                    <a:pt x="2535" y="1847"/>
                  </a:cubicBezTo>
                  <a:cubicBezTo>
                    <a:pt x="2586" y="1847"/>
                    <a:pt x="2586" y="1767"/>
                    <a:pt x="2637" y="1686"/>
                  </a:cubicBezTo>
                  <a:cubicBezTo>
                    <a:pt x="3042" y="1124"/>
                    <a:pt x="3549" y="723"/>
                    <a:pt x="4006" y="482"/>
                  </a:cubicBezTo>
                  <a:cubicBezTo>
                    <a:pt x="4766" y="80"/>
                    <a:pt x="5425" y="0"/>
                    <a:pt x="5425" y="0"/>
                  </a:cubicBezTo>
                  <a:cubicBezTo>
                    <a:pt x="5983" y="0"/>
                    <a:pt x="6541" y="80"/>
                    <a:pt x="7048" y="241"/>
                  </a:cubicBezTo>
                  <a:cubicBezTo>
                    <a:pt x="9634" y="964"/>
                    <a:pt x="12270" y="2891"/>
                    <a:pt x="14400" y="5300"/>
                  </a:cubicBezTo>
                  <a:cubicBezTo>
                    <a:pt x="17848" y="9154"/>
                    <a:pt x="20637" y="14935"/>
                    <a:pt x="21600" y="21600"/>
                  </a:cubicBezTo>
                  <a:close/>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3" name="Freeform 200"/>
            <p:cNvSpPr/>
            <p:nvPr/>
          </p:nvSpPr>
          <p:spPr>
            <a:xfrm>
              <a:off x="1607063" y="281579"/>
              <a:ext cx="3063036" cy="146971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7822" y="16150"/>
                    <a:pt x="14432" y="14736"/>
                    <a:pt x="11769" y="14736"/>
                  </a:cubicBezTo>
                  <a:cubicBezTo>
                    <a:pt x="9589" y="14736"/>
                    <a:pt x="7749" y="15948"/>
                    <a:pt x="6248" y="17361"/>
                  </a:cubicBezTo>
                  <a:cubicBezTo>
                    <a:pt x="5521" y="18067"/>
                    <a:pt x="4843" y="18774"/>
                    <a:pt x="4262" y="19379"/>
                  </a:cubicBezTo>
                  <a:cubicBezTo>
                    <a:pt x="3681" y="19985"/>
                    <a:pt x="3196" y="20490"/>
                    <a:pt x="2761" y="20793"/>
                  </a:cubicBezTo>
                  <a:cubicBezTo>
                    <a:pt x="2761" y="20793"/>
                    <a:pt x="2761" y="20793"/>
                    <a:pt x="2761" y="20793"/>
                  </a:cubicBezTo>
                  <a:cubicBezTo>
                    <a:pt x="2373" y="20994"/>
                    <a:pt x="2083" y="21095"/>
                    <a:pt x="1792" y="21095"/>
                  </a:cubicBezTo>
                  <a:cubicBezTo>
                    <a:pt x="1259" y="21095"/>
                    <a:pt x="920" y="20793"/>
                    <a:pt x="630" y="20288"/>
                  </a:cubicBezTo>
                  <a:cubicBezTo>
                    <a:pt x="339" y="19783"/>
                    <a:pt x="194" y="18976"/>
                    <a:pt x="97" y="17966"/>
                  </a:cubicBezTo>
                  <a:cubicBezTo>
                    <a:pt x="48" y="17260"/>
                    <a:pt x="0" y="16452"/>
                    <a:pt x="0" y="15645"/>
                  </a:cubicBezTo>
                  <a:cubicBezTo>
                    <a:pt x="0" y="7873"/>
                    <a:pt x="2179" y="1514"/>
                    <a:pt x="3003" y="0"/>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4" name="Freeform 201"/>
            <p:cNvSpPr/>
            <p:nvPr/>
          </p:nvSpPr>
          <p:spPr>
            <a:xfrm>
              <a:off x="1634534" y="1414524"/>
              <a:ext cx="3035566" cy="475923"/>
            </a:xfrm>
            <a:custGeom>
              <a:avLst/>
              <a:gdLst/>
              <a:ahLst/>
              <a:cxnLst>
                <a:cxn ang="0">
                  <a:pos x="wd2" y="hd2"/>
                </a:cxn>
                <a:cxn ang="5400000">
                  <a:pos x="wd2" y="hd2"/>
                </a:cxn>
                <a:cxn ang="10800000">
                  <a:pos x="wd2" y="hd2"/>
                </a:cxn>
                <a:cxn ang="16200000">
                  <a:pos x="wd2" y="hd2"/>
                </a:cxn>
              </a:cxnLst>
              <a:rect l="0" t="0" r="r" b="b"/>
              <a:pathLst>
                <a:path w="21600" h="15924" extrusionOk="0">
                  <a:moveTo>
                    <a:pt x="21600" y="11267"/>
                  </a:moveTo>
                  <a:cubicBezTo>
                    <a:pt x="21551" y="11037"/>
                    <a:pt x="21209" y="10348"/>
                    <a:pt x="21160" y="10118"/>
                  </a:cubicBezTo>
                  <a:cubicBezTo>
                    <a:pt x="15931" y="-5048"/>
                    <a:pt x="10067" y="-682"/>
                    <a:pt x="6793" y="7131"/>
                  </a:cubicBezTo>
                  <a:cubicBezTo>
                    <a:pt x="5767" y="9658"/>
                    <a:pt x="4740" y="12186"/>
                    <a:pt x="3714" y="14254"/>
                  </a:cubicBezTo>
                  <a:cubicBezTo>
                    <a:pt x="2981" y="15633"/>
                    <a:pt x="2248" y="16552"/>
                    <a:pt x="1466" y="15403"/>
                  </a:cubicBezTo>
                  <a:cubicBezTo>
                    <a:pt x="684" y="14024"/>
                    <a:pt x="49" y="10118"/>
                    <a:pt x="0" y="5063"/>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5" name="Freeform 203"/>
            <p:cNvSpPr/>
            <p:nvPr/>
          </p:nvSpPr>
          <p:spPr>
            <a:xfrm>
              <a:off x="2953149" y="1778757"/>
              <a:ext cx="1847439" cy="29256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21600"/>
                    <a:pt x="0" y="21600"/>
                  </a:cubicBezTo>
                  <a:cubicBezTo>
                    <a:pt x="161" y="21499"/>
                    <a:pt x="321" y="21397"/>
                    <a:pt x="482" y="21346"/>
                  </a:cubicBezTo>
                  <a:cubicBezTo>
                    <a:pt x="562" y="21296"/>
                    <a:pt x="642" y="21245"/>
                    <a:pt x="723" y="21245"/>
                  </a:cubicBezTo>
                  <a:cubicBezTo>
                    <a:pt x="803" y="21194"/>
                    <a:pt x="803" y="21194"/>
                    <a:pt x="803" y="21194"/>
                  </a:cubicBezTo>
                  <a:cubicBezTo>
                    <a:pt x="1847" y="20586"/>
                    <a:pt x="2810" y="19977"/>
                    <a:pt x="3694" y="19318"/>
                  </a:cubicBezTo>
                  <a:cubicBezTo>
                    <a:pt x="5139" y="18304"/>
                    <a:pt x="6343" y="17189"/>
                    <a:pt x="7387" y="15972"/>
                  </a:cubicBezTo>
                  <a:cubicBezTo>
                    <a:pt x="8351" y="14856"/>
                    <a:pt x="9074" y="13639"/>
                    <a:pt x="9475" y="12372"/>
                  </a:cubicBezTo>
                  <a:cubicBezTo>
                    <a:pt x="9716" y="11662"/>
                    <a:pt x="9796" y="10952"/>
                    <a:pt x="9796" y="10293"/>
                  </a:cubicBezTo>
                  <a:cubicBezTo>
                    <a:pt x="9796" y="9177"/>
                    <a:pt x="9555" y="8062"/>
                    <a:pt x="8993" y="6946"/>
                  </a:cubicBezTo>
                  <a:cubicBezTo>
                    <a:pt x="8592" y="6085"/>
                    <a:pt x="8030" y="5223"/>
                    <a:pt x="7307" y="4411"/>
                  </a:cubicBezTo>
                  <a:cubicBezTo>
                    <a:pt x="6745" y="3752"/>
                    <a:pt x="6103" y="3144"/>
                    <a:pt x="5621" y="2485"/>
                  </a:cubicBezTo>
                  <a:cubicBezTo>
                    <a:pt x="5380" y="2079"/>
                    <a:pt x="5059" y="1572"/>
                    <a:pt x="5059" y="1115"/>
                  </a:cubicBezTo>
                  <a:cubicBezTo>
                    <a:pt x="5059" y="913"/>
                    <a:pt x="5139" y="710"/>
                    <a:pt x="5300" y="558"/>
                  </a:cubicBezTo>
                  <a:cubicBezTo>
                    <a:pt x="5460" y="406"/>
                    <a:pt x="5701" y="304"/>
                    <a:pt x="6022" y="203"/>
                  </a:cubicBezTo>
                  <a:cubicBezTo>
                    <a:pt x="6343" y="152"/>
                    <a:pt x="6665" y="101"/>
                    <a:pt x="7066" y="51"/>
                  </a:cubicBezTo>
                  <a:cubicBezTo>
                    <a:pt x="7709" y="0"/>
                    <a:pt x="8512" y="0"/>
                    <a:pt x="9314" y="0"/>
                  </a:cubicBezTo>
                  <a:cubicBezTo>
                    <a:pt x="11322" y="0"/>
                    <a:pt x="13570" y="152"/>
                    <a:pt x="15658" y="710"/>
                  </a:cubicBezTo>
                  <a:cubicBezTo>
                    <a:pt x="17184" y="1115"/>
                    <a:pt x="18629" y="1673"/>
                    <a:pt x="19753" y="2535"/>
                  </a:cubicBezTo>
                  <a:cubicBezTo>
                    <a:pt x="19753" y="2535"/>
                    <a:pt x="19753" y="2535"/>
                    <a:pt x="19753" y="2535"/>
                  </a:cubicBezTo>
                  <a:cubicBezTo>
                    <a:pt x="19753" y="2586"/>
                    <a:pt x="19833" y="2586"/>
                    <a:pt x="19914" y="2637"/>
                  </a:cubicBezTo>
                  <a:cubicBezTo>
                    <a:pt x="20476" y="3042"/>
                    <a:pt x="20877" y="3549"/>
                    <a:pt x="21118" y="4006"/>
                  </a:cubicBezTo>
                  <a:cubicBezTo>
                    <a:pt x="21520" y="4766"/>
                    <a:pt x="21600" y="5425"/>
                    <a:pt x="21600" y="5425"/>
                  </a:cubicBezTo>
                  <a:cubicBezTo>
                    <a:pt x="21600" y="5983"/>
                    <a:pt x="21520" y="6541"/>
                    <a:pt x="21359" y="7048"/>
                  </a:cubicBezTo>
                  <a:cubicBezTo>
                    <a:pt x="20636" y="9634"/>
                    <a:pt x="18709" y="12270"/>
                    <a:pt x="16300" y="14400"/>
                  </a:cubicBezTo>
                  <a:cubicBezTo>
                    <a:pt x="12446" y="17899"/>
                    <a:pt x="6665" y="20637"/>
                    <a:pt x="0" y="21600"/>
                  </a:cubicBezTo>
                  <a:close/>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6" name="Freeform 204"/>
            <p:cNvSpPr/>
            <p:nvPr/>
          </p:nvSpPr>
          <p:spPr>
            <a:xfrm>
              <a:off x="3042430" y="1565855"/>
              <a:ext cx="1469709" cy="306303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450" y="17822"/>
                    <a:pt x="6864" y="14432"/>
                    <a:pt x="6864" y="11769"/>
                  </a:cubicBezTo>
                  <a:cubicBezTo>
                    <a:pt x="6864" y="9589"/>
                    <a:pt x="5652" y="7749"/>
                    <a:pt x="4239" y="6248"/>
                  </a:cubicBezTo>
                  <a:cubicBezTo>
                    <a:pt x="3533" y="5521"/>
                    <a:pt x="2826" y="4843"/>
                    <a:pt x="2221" y="4262"/>
                  </a:cubicBezTo>
                  <a:cubicBezTo>
                    <a:pt x="1615" y="3681"/>
                    <a:pt x="1110" y="3196"/>
                    <a:pt x="807" y="2761"/>
                  </a:cubicBezTo>
                  <a:cubicBezTo>
                    <a:pt x="807" y="2761"/>
                    <a:pt x="807" y="2761"/>
                    <a:pt x="807" y="2761"/>
                  </a:cubicBezTo>
                  <a:cubicBezTo>
                    <a:pt x="606" y="2373"/>
                    <a:pt x="505" y="2083"/>
                    <a:pt x="505" y="1792"/>
                  </a:cubicBezTo>
                  <a:cubicBezTo>
                    <a:pt x="505" y="1259"/>
                    <a:pt x="807" y="920"/>
                    <a:pt x="1312" y="630"/>
                  </a:cubicBezTo>
                  <a:cubicBezTo>
                    <a:pt x="1817" y="339"/>
                    <a:pt x="2624" y="194"/>
                    <a:pt x="3634" y="97"/>
                  </a:cubicBezTo>
                  <a:cubicBezTo>
                    <a:pt x="4340" y="48"/>
                    <a:pt x="5148" y="0"/>
                    <a:pt x="5955" y="0"/>
                  </a:cubicBezTo>
                  <a:cubicBezTo>
                    <a:pt x="13727" y="0"/>
                    <a:pt x="20086" y="2179"/>
                    <a:pt x="21600" y="3003"/>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7" name="Freeform 205"/>
            <p:cNvSpPr/>
            <p:nvPr/>
          </p:nvSpPr>
          <p:spPr>
            <a:xfrm>
              <a:off x="2903242" y="1593327"/>
              <a:ext cx="475922" cy="3035566"/>
            </a:xfrm>
            <a:custGeom>
              <a:avLst/>
              <a:gdLst/>
              <a:ahLst/>
              <a:cxnLst>
                <a:cxn ang="0">
                  <a:pos x="wd2" y="hd2"/>
                </a:cxn>
                <a:cxn ang="5400000">
                  <a:pos x="wd2" y="hd2"/>
                </a:cxn>
                <a:cxn ang="10800000">
                  <a:pos x="wd2" y="hd2"/>
                </a:cxn>
                <a:cxn ang="16200000">
                  <a:pos x="wd2" y="hd2"/>
                </a:cxn>
              </a:cxnLst>
              <a:rect l="0" t="0" r="r" b="b"/>
              <a:pathLst>
                <a:path w="15924" h="21600" extrusionOk="0">
                  <a:moveTo>
                    <a:pt x="4656" y="21600"/>
                  </a:moveTo>
                  <a:cubicBezTo>
                    <a:pt x="4886" y="21551"/>
                    <a:pt x="5575" y="21209"/>
                    <a:pt x="5805" y="21160"/>
                  </a:cubicBezTo>
                  <a:cubicBezTo>
                    <a:pt x="20971" y="15931"/>
                    <a:pt x="16605" y="10067"/>
                    <a:pt x="8792" y="6793"/>
                  </a:cubicBezTo>
                  <a:cubicBezTo>
                    <a:pt x="6265" y="5767"/>
                    <a:pt x="3737" y="4740"/>
                    <a:pt x="1669" y="3714"/>
                  </a:cubicBezTo>
                  <a:cubicBezTo>
                    <a:pt x="290" y="2981"/>
                    <a:pt x="-629" y="2248"/>
                    <a:pt x="520" y="1466"/>
                  </a:cubicBezTo>
                  <a:cubicBezTo>
                    <a:pt x="1899" y="684"/>
                    <a:pt x="5805" y="49"/>
                    <a:pt x="10860" y="0"/>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8" name="Freeform 207"/>
            <p:cNvSpPr/>
            <p:nvPr/>
          </p:nvSpPr>
          <p:spPr>
            <a:xfrm>
              <a:off x="48073" y="2911943"/>
              <a:ext cx="2925681" cy="18474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0" y="0"/>
                    <a:pt x="0" y="0"/>
                  </a:cubicBezTo>
                  <a:cubicBezTo>
                    <a:pt x="101" y="161"/>
                    <a:pt x="203" y="321"/>
                    <a:pt x="254" y="482"/>
                  </a:cubicBezTo>
                  <a:cubicBezTo>
                    <a:pt x="304" y="562"/>
                    <a:pt x="355" y="642"/>
                    <a:pt x="355" y="723"/>
                  </a:cubicBezTo>
                  <a:cubicBezTo>
                    <a:pt x="406" y="803"/>
                    <a:pt x="406" y="803"/>
                    <a:pt x="406" y="803"/>
                  </a:cubicBezTo>
                  <a:cubicBezTo>
                    <a:pt x="1014" y="1847"/>
                    <a:pt x="1623" y="2810"/>
                    <a:pt x="2282" y="3694"/>
                  </a:cubicBezTo>
                  <a:cubicBezTo>
                    <a:pt x="3296" y="5139"/>
                    <a:pt x="4411" y="6343"/>
                    <a:pt x="5628" y="7387"/>
                  </a:cubicBezTo>
                  <a:cubicBezTo>
                    <a:pt x="6744" y="8351"/>
                    <a:pt x="7961" y="9074"/>
                    <a:pt x="9228" y="9475"/>
                  </a:cubicBezTo>
                  <a:cubicBezTo>
                    <a:pt x="9938" y="9716"/>
                    <a:pt x="10648" y="9796"/>
                    <a:pt x="11307" y="9796"/>
                  </a:cubicBezTo>
                  <a:cubicBezTo>
                    <a:pt x="12423" y="9796"/>
                    <a:pt x="13538" y="9555"/>
                    <a:pt x="14654" y="8993"/>
                  </a:cubicBezTo>
                  <a:cubicBezTo>
                    <a:pt x="15515" y="8592"/>
                    <a:pt x="16377" y="8030"/>
                    <a:pt x="17189" y="7307"/>
                  </a:cubicBezTo>
                  <a:cubicBezTo>
                    <a:pt x="17848" y="6745"/>
                    <a:pt x="18456" y="6103"/>
                    <a:pt x="19115" y="5621"/>
                  </a:cubicBezTo>
                  <a:cubicBezTo>
                    <a:pt x="19521" y="5380"/>
                    <a:pt x="20028" y="5059"/>
                    <a:pt x="20485" y="5059"/>
                  </a:cubicBezTo>
                  <a:cubicBezTo>
                    <a:pt x="20687" y="5059"/>
                    <a:pt x="20890" y="5139"/>
                    <a:pt x="21042" y="5300"/>
                  </a:cubicBezTo>
                  <a:cubicBezTo>
                    <a:pt x="21194" y="5460"/>
                    <a:pt x="21296" y="5701"/>
                    <a:pt x="21397" y="6022"/>
                  </a:cubicBezTo>
                  <a:cubicBezTo>
                    <a:pt x="21448" y="6343"/>
                    <a:pt x="21499" y="6665"/>
                    <a:pt x="21549" y="7066"/>
                  </a:cubicBezTo>
                  <a:cubicBezTo>
                    <a:pt x="21600" y="7709"/>
                    <a:pt x="21600" y="8512"/>
                    <a:pt x="21600" y="9314"/>
                  </a:cubicBezTo>
                  <a:cubicBezTo>
                    <a:pt x="21600" y="11322"/>
                    <a:pt x="21448" y="13570"/>
                    <a:pt x="20890" y="15658"/>
                  </a:cubicBezTo>
                  <a:cubicBezTo>
                    <a:pt x="20485" y="17184"/>
                    <a:pt x="19927" y="18629"/>
                    <a:pt x="19065" y="19753"/>
                  </a:cubicBezTo>
                  <a:cubicBezTo>
                    <a:pt x="19065" y="19753"/>
                    <a:pt x="19065" y="19753"/>
                    <a:pt x="19065" y="19753"/>
                  </a:cubicBezTo>
                  <a:cubicBezTo>
                    <a:pt x="19014" y="19753"/>
                    <a:pt x="19014" y="19833"/>
                    <a:pt x="18963" y="19914"/>
                  </a:cubicBezTo>
                  <a:cubicBezTo>
                    <a:pt x="18558" y="20476"/>
                    <a:pt x="18051" y="20877"/>
                    <a:pt x="17594" y="21118"/>
                  </a:cubicBezTo>
                  <a:cubicBezTo>
                    <a:pt x="16834" y="21520"/>
                    <a:pt x="16175" y="21600"/>
                    <a:pt x="16175" y="21600"/>
                  </a:cubicBezTo>
                  <a:cubicBezTo>
                    <a:pt x="15617" y="21600"/>
                    <a:pt x="15059" y="21520"/>
                    <a:pt x="14552" y="21359"/>
                  </a:cubicBezTo>
                  <a:cubicBezTo>
                    <a:pt x="11966" y="20636"/>
                    <a:pt x="9330" y="18709"/>
                    <a:pt x="7200" y="16300"/>
                  </a:cubicBezTo>
                  <a:cubicBezTo>
                    <a:pt x="3752" y="12446"/>
                    <a:pt x="1014" y="6665"/>
                    <a:pt x="0" y="0"/>
                  </a:cubicBezTo>
                  <a:close/>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69" name="Freeform 208"/>
            <p:cNvSpPr/>
            <p:nvPr/>
          </p:nvSpPr>
          <p:spPr>
            <a:xfrm>
              <a:off x="130488" y="3001224"/>
              <a:ext cx="3063037" cy="14697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778" y="5450"/>
                    <a:pt x="7168" y="6864"/>
                    <a:pt x="9831" y="6864"/>
                  </a:cubicBezTo>
                  <a:cubicBezTo>
                    <a:pt x="12011" y="6864"/>
                    <a:pt x="13851" y="5652"/>
                    <a:pt x="15352" y="4239"/>
                  </a:cubicBezTo>
                  <a:cubicBezTo>
                    <a:pt x="16079" y="3533"/>
                    <a:pt x="16757" y="2826"/>
                    <a:pt x="17338" y="2221"/>
                  </a:cubicBezTo>
                  <a:cubicBezTo>
                    <a:pt x="17919" y="1615"/>
                    <a:pt x="18404" y="1110"/>
                    <a:pt x="18839" y="807"/>
                  </a:cubicBezTo>
                  <a:cubicBezTo>
                    <a:pt x="18839" y="807"/>
                    <a:pt x="18839" y="807"/>
                    <a:pt x="18839" y="807"/>
                  </a:cubicBezTo>
                  <a:cubicBezTo>
                    <a:pt x="19227" y="606"/>
                    <a:pt x="19517" y="505"/>
                    <a:pt x="19808" y="505"/>
                  </a:cubicBezTo>
                  <a:cubicBezTo>
                    <a:pt x="20341" y="505"/>
                    <a:pt x="20680" y="807"/>
                    <a:pt x="20970" y="1312"/>
                  </a:cubicBezTo>
                  <a:cubicBezTo>
                    <a:pt x="21261" y="1817"/>
                    <a:pt x="21406" y="2624"/>
                    <a:pt x="21503" y="3634"/>
                  </a:cubicBezTo>
                  <a:cubicBezTo>
                    <a:pt x="21552" y="4340"/>
                    <a:pt x="21600" y="5148"/>
                    <a:pt x="21600" y="5955"/>
                  </a:cubicBezTo>
                  <a:cubicBezTo>
                    <a:pt x="21600" y="13727"/>
                    <a:pt x="19421" y="20086"/>
                    <a:pt x="18597" y="21600"/>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sp>
          <p:nvSpPr>
            <p:cNvPr id="270" name="Freeform 209"/>
            <p:cNvSpPr/>
            <p:nvPr/>
          </p:nvSpPr>
          <p:spPr>
            <a:xfrm>
              <a:off x="130488" y="2862036"/>
              <a:ext cx="3035565" cy="475922"/>
            </a:xfrm>
            <a:custGeom>
              <a:avLst/>
              <a:gdLst/>
              <a:ahLst/>
              <a:cxnLst>
                <a:cxn ang="0">
                  <a:pos x="wd2" y="hd2"/>
                </a:cxn>
                <a:cxn ang="5400000">
                  <a:pos x="wd2" y="hd2"/>
                </a:cxn>
                <a:cxn ang="10800000">
                  <a:pos x="wd2" y="hd2"/>
                </a:cxn>
                <a:cxn ang="16200000">
                  <a:pos x="wd2" y="hd2"/>
                </a:cxn>
              </a:cxnLst>
              <a:rect l="0" t="0" r="r" b="b"/>
              <a:pathLst>
                <a:path w="21600" h="15924" extrusionOk="0">
                  <a:moveTo>
                    <a:pt x="0" y="4656"/>
                  </a:moveTo>
                  <a:cubicBezTo>
                    <a:pt x="49" y="4886"/>
                    <a:pt x="391" y="5575"/>
                    <a:pt x="440" y="5805"/>
                  </a:cubicBezTo>
                  <a:cubicBezTo>
                    <a:pt x="5669" y="20971"/>
                    <a:pt x="11533" y="16605"/>
                    <a:pt x="14807" y="8792"/>
                  </a:cubicBezTo>
                  <a:cubicBezTo>
                    <a:pt x="15833" y="6265"/>
                    <a:pt x="16860" y="3737"/>
                    <a:pt x="17886" y="1669"/>
                  </a:cubicBezTo>
                  <a:cubicBezTo>
                    <a:pt x="18619" y="290"/>
                    <a:pt x="19352" y="-629"/>
                    <a:pt x="20134" y="520"/>
                  </a:cubicBezTo>
                  <a:cubicBezTo>
                    <a:pt x="20916" y="1899"/>
                    <a:pt x="21551" y="5805"/>
                    <a:pt x="21600" y="10860"/>
                  </a:cubicBezTo>
                </a:path>
              </a:pathLst>
            </a:custGeom>
            <a:noFill/>
            <a:ln w="3175" cap="rnd">
              <a:solidFill>
                <a:srgbClr val="FFFFFF">
                  <a:alpha val="30000"/>
                </a:srgbClr>
              </a:solidFill>
              <a:prstDash val="solid"/>
              <a:round/>
            </a:ln>
            <a:effectLst/>
          </p:spPr>
          <p:txBody>
            <a:bodyPr wrap="square" lIns="19050" tIns="19050" rIns="19050" bIns="19050" numCol="1" anchor="ctr">
              <a:noAutofit/>
            </a:bodyPr>
            <a:lstStyle/>
            <a:p>
              <a:pPr algn="l" defTabSz="1219200">
                <a:defRPr sz="1800">
                  <a:solidFill>
                    <a:srgbClr val="000000"/>
                  </a:solidFill>
                  <a:latin typeface="Calibri" panose="020F0502020204030204"/>
                  <a:ea typeface="Calibri" panose="020F0502020204030204"/>
                  <a:cs typeface="Calibri" panose="020F0502020204030204"/>
                  <a:sym typeface="Calibri" panose="020F0502020204030204"/>
                </a:defRPr>
              </a:pPr>
              <a:endParaRPr sz="2400"/>
            </a:p>
          </p:txBody>
        </p:sp>
      </p:grpSp>
    </p:spTree>
    <p:extLst>
      <p:ext uri="{BB962C8B-B14F-4D97-AF65-F5344CB8AC3E}">
        <p14:creationId xmlns:p14="http://schemas.microsoft.com/office/powerpoint/2010/main" val="2053317931"/>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779537" y="1241647"/>
            <a:ext cx="5440544" cy="4379704"/>
          </a:xfrm>
          <a:custGeom>
            <a:avLst/>
            <a:gdLst>
              <a:gd name="connsiteX0" fmla="*/ 1618498 w 5440544"/>
              <a:gd name="connsiteY0" fmla="*/ 4091441 h 4379704"/>
              <a:gd name="connsiteX1" fmla="*/ 1604338 w 5440544"/>
              <a:gd name="connsiteY1" fmla="*/ 4103499 h 4379704"/>
              <a:gd name="connsiteX2" fmla="*/ 1627067 w 5440544"/>
              <a:gd name="connsiteY2" fmla="*/ 4095244 h 4379704"/>
              <a:gd name="connsiteX3" fmla="*/ 1618498 w 5440544"/>
              <a:gd name="connsiteY3" fmla="*/ 4091441 h 4379704"/>
              <a:gd name="connsiteX4" fmla="*/ 2412686 w 5440544"/>
              <a:gd name="connsiteY4" fmla="*/ 3588804 h 4379704"/>
              <a:gd name="connsiteX5" fmla="*/ 2407093 w 5440544"/>
              <a:gd name="connsiteY5" fmla="*/ 3600599 h 4379704"/>
              <a:gd name="connsiteX6" fmla="*/ 2414078 w 5440544"/>
              <a:gd name="connsiteY6" fmla="*/ 3605564 h 4379704"/>
              <a:gd name="connsiteX7" fmla="*/ 3736444 w 5440544"/>
              <a:gd name="connsiteY7" fmla="*/ 3467301 h 4379704"/>
              <a:gd name="connsiteX8" fmla="*/ 3636106 w 5440544"/>
              <a:gd name="connsiteY8" fmla="*/ 3494501 h 4379704"/>
              <a:gd name="connsiteX9" fmla="*/ 3736444 w 5440544"/>
              <a:gd name="connsiteY9" fmla="*/ 3467301 h 4379704"/>
              <a:gd name="connsiteX10" fmla="*/ 3775017 w 5440544"/>
              <a:gd name="connsiteY10" fmla="*/ 3449613 h 4379704"/>
              <a:gd name="connsiteX11" fmla="*/ 3770380 w 5440544"/>
              <a:gd name="connsiteY11" fmla="*/ 3456114 h 4379704"/>
              <a:gd name="connsiteX12" fmla="*/ 3769917 w 5440544"/>
              <a:gd name="connsiteY12" fmla="*/ 3464084 h 4379704"/>
              <a:gd name="connsiteX13" fmla="*/ 3775017 w 5440544"/>
              <a:gd name="connsiteY13" fmla="*/ 3449613 h 4379704"/>
              <a:gd name="connsiteX14" fmla="*/ 4787618 w 5440544"/>
              <a:gd name="connsiteY14" fmla="*/ 3326040 h 4379704"/>
              <a:gd name="connsiteX15" fmla="*/ 4781911 w 5440544"/>
              <a:gd name="connsiteY15" fmla="*/ 3329657 h 4379704"/>
              <a:gd name="connsiteX16" fmla="*/ 4780586 w 5440544"/>
              <a:gd name="connsiteY16" fmla="*/ 3328016 h 4379704"/>
              <a:gd name="connsiteX17" fmla="*/ 3708219 w 5440544"/>
              <a:gd name="connsiteY17" fmla="*/ 3289757 h 4379704"/>
              <a:gd name="connsiteX18" fmla="*/ 3695663 w 5440544"/>
              <a:gd name="connsiteY18" fmla="*/ 3292272 h 4379704"/>
              <a:gd name="connsiteX19" fmla="*/ 3670521 w 5440544"/>
              <a:gd name="connsiteY19" fmla="*/ 3305154 h 4379704"/>
              <a:gd name="connsiteX20" fmla="*/ 3721154 w 5440544"/>
              <a:gd name="connsiteY20" fmla="*/ 3291716 h 4379704"/>
              <a:gd name="connsiteX21" fmla="*/ 3708219 w 5440544"/>
              <a:gd name="connsiteY21" fmla="*/ 3289757 h 4379704"/>
              <a:gd name="connsiteX22" fmla="*/ 4000219 w 5440544"/>
              <a:gd name="connsiteY22" fmla="*/ 3226614 h 4379704"/>
              <a:gd name="connsiteX23" fmla="*/ 3982276 w 5440544"/>
              <a:gd name="connsiteY23" fmla="*/ 3228594 h 4379704"/>
              <a:gd name="connsiteX24" fmla="*/ 3756444 w 5440544"/>
              <a:gd name="connsiteY24" fmla="*/ 3280379 h 4379704"/>
              <a:gd name="connsiteX25" fmla="*/ 3954838 w 5440544"/>
              <a:gd name="connsiteY25" fmla="*/ 3250207 h 4379704"/>
              <a:gd name="connsiteX26" fmla="*/ 4000219 w 5440544"/>
              <a:gd name="connsiteY26" fmla="*/ 3226614 h 4379704"/>
              <a:gd name="connsiteX27" fmla="*/ 4751999 w 5440544"/>
              <a:gd name="connsiteY27" fmla="*/ 3162999 h 4379704"/>
              <a:gd name="connsiteX28" fmla="*/ 4758769 w 5440544"/>
              <a:gd name="connsiteY28" fmla="*/ 3168201 h 4379704"/>
              <a:gd name="connsiteX29" fmla="*/ 4747637 w 5440544"/>
              <a:gd name="connsiteY29" fmla="*/ 3164277 h 4379704"/>
              <a:gd name="connsiteX30" fmla="*/ 4751999 w 5440544"/>
              <a:gd name="connsiteY30" fmla="*/ 3162999 h 4379704"/>
              <a:gd name="connsiteX31" fmla="*/ 4768601 w 5440544"/>
              <a:gd name="connsiteY31" fmla="*/ 3160300 h 4379704"/>
              <a:gd name="connsiteX32" fmla="*/ 4768076 w 5440544"/>
              <a:gd name="connsiteY32" fmla="*/ 3161584 h 4379704"/>
              <a:gd name="connsiteX33" fmla="*/ 4770875 w 5440544"/>
              <a:gd name="connsiteY33" fmla="*/ 3161038 h 4379704"/>
              <a:gd name="connsiteX34" fmla="*/ 4778753 w 5440544"/>
              <a:gd name="connsiteY34" fmla="*/ 3167737 h 4379704"/>
              <a:gd name="connsiteX35" fmla="*/ 4758769 w 5440544"/>
              <a:gd name="connsiteY35" fmla="*/ 3168201 h 4379704"/>
              <a:gd name="connsiteX36" fmla="*/ 4834359 w 5440544"/>
              <a:gd name="connsiteY36" fmla="*/ 3057348 h 4379704"/>
              <a:gd name="connsiteX37" fmla="*/ 4851930 w 5440544"/>
              <a:gd name="connsiteY37" fmla="*/ 3069642 h 4379704"/>
              <a:gd name="connsiteX38" fmla="*/ 4777593 w 5440544"/>
              <a:gd name="connsiteY38" fmla="*/ 3075973 h 4379704"/>
              <a:gd name="connsiteX39" fmla="*/ 4766803 w 5440544"/>
              <a:gd name="connsiteY39" fmla="*/ 3075992 h 4379704"/>
              <a:gd name="connsiteX40" fmla="*/ 4794063 w 5440544"/>
              <a:gd name="connsiteY40" fmla="*/ 3065820 h 4379704"/>
              <a:gd name="connsiteX41" fmla="*/ 4814389 w 5440544"/>
              <a:gd name="connsiteY41" fmla="*/ 3057851 h 4379704"/>
              <a:gd name="connsiteX42" fmla="*/ 4899607 w 5440544"/>
              <a:gd name="connsiteY42" fmla="*/ 2994080 h 4379704"/>
              <a:gd name="connsiteX43" fmla="*/ 4906488 w 5440544"/>
              <a:gd name="connsiteY43" fmla="*/ 2995918 h 4379704"/>
              <a:gd name="connsiteX44" fmla="*/ 4897667 w 5440544"/>
              <a:gd name="connsiteY44" fmla="*/ 3005893 h 4379704"/>
              <a:gd name="connsiteX45" fmla="*/ 4875260 w 5440544"/>
              <a:gd name="connsiteY45" fmla="*/ 3017805 h 4379704"/>
              <a:gd name="connsiteX46" fmla="*/ 4769294 w 5440544"/>
              <a:gd name="connsiteY46" fmla="*/ 3027380 h 4379704"/>
              <a:gd name="connsiteX47" fmla="*/ 4771346 w 5440544"/>
              <a:gd name="connsiteY47" fmla="*/ 3026708 h 4379704"/>
              <a:gd name="connsiteX48" fmla="*/ 4885671 w 5440544"/>
              <a:gd name="connsiteY48" fmla="*/ 2995362 h 4379704"/>
              <a:gd name="connsiteX49" fmla="*/ 4899607 w 5440544"/>
              <a:gd name="connsiteY49" fmla="*/ 2994080 h 4379704"/>
              <a:gd name="connsiteX50" fmla="*/ 4688537 w 5440544"/>
              <a:gd name="connsiteY50" fmla="*/ 2938012 h 4379704"/>
              <a:gd name="connsiteX51" fmla="*/ 4700658 w 5440544"/>
              <a:gd name="connsiteY51" fmla="*/ 2948545 h 4379704"/>
              <a:gd name="connsiteX52" fmla="*/ 4685436 w 5440544"/>
              <a:gd name="connsiteY52" fmla="*/ 2948170 h 4379704"/>
              <a:gd name="connsiteX53" fmla="*/ 4688537 w 5440544"/>
              <a:gd name="connsiteY53" fmla="*/ 2938012 h 4379704"/>
              <a:gd name="connsiteX54" fmla="*/ 4142064 w 5440544"/>
              <a:gd name="connsiteY54" fmla="*/ 2869647 h 4379704"/>
              <a:gd name="connsiteX55" fmla="*/ 4120154 w 5440544"/>
              <a:gd name="connsiteY55" fmla="*/ 2872990 h 4379704"/>
              <a:gd name="connsiteX56" fmla="*/ 3498532 w 5440544"/>
              <a:gd name="connsiteY56" fmla="*/ 3002996 h 4379704"/>
              <a:gd name="connsiteX57" fmla="*/ 3288508 w 5440544"/>
              <a:gd name="connsiteY57" fmla="*/ 3069116 h 4379704"/>
              <a:gd name="connsiteX58" fmla="*/ 3294075 w 5440544"/>
              <a:gd name="connsiteY58" fmla="*/ 3071078 h 4379704"/>
              <a:gd name="connsiteX59" fmla="*/ 3399981 w 5440544"/>
              <a:gd name="connsiteY59" fmla="*/ 3045842 h 4379704"/>
              <a:gd name="connsiteX60" fmla="*/ 4090431 w 5440544"/>
              <a:gd name="connsiteY60" fmla="*/ 2886290 h 4379704"/>
              <a:gd name="connsiteX61" fmla="*/ 4142064 w 5440544"/>
              <a:gd name="connsiteY61" fmla="*/ 2869647 h 4379704"/>
              <a:gd name="connsiteX62" fmla="*/ 3766228 w 5440544"/>
              <a:gd name="connsiteY62" fmla="*/ 2730152 h 4379704"/>
              <a:gd name="connsiteX63" fmla="*/ 3763496 w 5440544"/>
              <a:gd name="connsiteY63" fmla="*/ 2730362 h 4379704"/>
              <a:gd name="connsiteX64" fmla="*/ 3754175 w 5440544"/>
              <a:gd name="connsiteY64" fmla="*/ 2736462 h 4379704"/>
              <a:gd name="connsiteX65" fmla="*/ 3601311 w 5440544"/>
              <a:gd name="connsiteY65" fmla="*/ 2767669 h 4379704"/>
              <a:gd name="connsiteX66" fmla="*/ 3583340 w 5440544"/>
              <a:gd name="connsiteY66" fmla="*/ 2778932 h 4379704"/>
              <a:gd name="connsiteX67" fmla="*/ 3671463 w 5440544"/>
              <a:gd name="connsiteY67" fmla="*/ 2769875 h 4379704"/>
              <a:gd name="connsiteX68" fmla="*/ 3754175 w 5440544"/>
              <a:gd name="connsiteY68" fmla="*/ 2736462 h 4379704"/>
              <a:gd name="connsiteX69" fmla="*/ 3768591 w 5440544"/>
              <a:gd name="connsiteY69" fmla="*/ 2734035 h 4379704"/>
              <a:gd name="connsiteX70" fmla="*/ 3766228 w 5440544"/>
              <a:gd name="connsiteY70" fmla="*/ 2730152 h 4379704"/>
              <a:gd name="connsiteX71" fmla="*/ 5062374 w 5440544"/>
              <a:gd name="connsiteY71" fmla="*/ 2704151 h 4379704"/>
              <a:gd name="connsiteX72" fmla="*/ 5067248 w 5440544"/>
              <a:gd name="connsiteY72" fmla="*/ 2704552 h 4379704"/>
              <a:gd name="connsiteX73" fmla="*/ 5076833 w 5440544"/>
              <a:gd name="connsiteY73" fmla="*/ 2707256 h 4379704"/>
              <a:gd name="connsiteX74" fmla="*/ 4971522 w 5440544"/>
              <a:gd name="connsiteY74" fmla="*/ 2751873 h 4379704"/>
              <a:gd name="connsiteX75" fmla="*/ 4891584 w 5440544"/>
              <a:gd name="connsiteY75" fmla="*/ 2782594 h 4379704"/>
              <a:gd name="connsiteX76" fmla="*/ 4880120 w 5440544"/>
              <a:gd name="connsiteY76" fmla="*/ 2787509 h 4379704"/>
              <a:gd name="connsiteX77" fmla="*/ 4786085 w 5440544"/>
              <a:gd name="connsiteY77" fmla="*/ 2797053 h 4379704"/>
              <a:gd name="connsiteX78" fmla="*/ 4897006 w 5440544"/>
              <a:gd name="connsiteY78" fmla="*/ 2766415 h 4379704"/>
              <a:gd name="connsiteX79" fmla="*/ 5023381 w 5440544"/>
              <a:gd name="connsiteY79" fmla="*/ 2715407 h 4379704"/>
              <a:gd name="connsiteX80" fmla="*/ 3775307 w 5440544"/>
              <a:gd name="connsiteY80" fmla="*/ 2692277 h 4379704"/>
              <a:gd name="connsiteX81" fmla="*/ 3608373 w 5440544"/>
              <a:gd name="connsiteY81" fmla="*/ 2747634 h 4379704"/>
              <a:gd name="connsiteX82" fmla="*/ 3700791 w 5440544"/>
              <a:gd name="connsiteY82" fmla="*/ 2725152 h 4379704"/>
              <a:gd name="connsiteX83" fmla="*/ 3783109 w 5440544"/>
              <a:gd name="connsiteY83" fmla="*/ 2692851 h 4379704"/>
              <a:gd name="connsiteX84" fmla="*/ 3775307 w 5440544"/>
              <a:gd name="connsiteY84" fmla="*/ 2692277 h 4379704"/>
              <a:gd name="connsiteX85" fmla="*/ 3957531 w 5440544"/>
              <a:gd name="connsiteY85" fmla="*/ 2691612 h 4379704"/>
              <a:gd name="connsiteX86" fmla="*/ 3945570 w 5440544"/>
              <a:gd name="connsiteY86" fmla="*/ 2692082 h 4379704"/>
              <a:gd name="connsiteX87" fmla="*/ 3897690 w 5440544"/>
              <a:gd name="connsiteY87" fmla="*/ 2716976 h 4379704"/>
              <a:gd name="connsiteX88" fmla="*/ 3927948 w 5440544"/>
              <a:gd name="connsiteY88" fmla="*/ 2705117 h 4379704"/>
              <a:gd name="connsiteX89" fmla="*/ 3957531 w 5440544"/>
              <a:gd name="connsiteY89" fmla="*/ 2691612 h 4379704"/>
              <a:gd name="connsiteX90" fmla="*/ 3876065 w 5440544"/>
              <a:gd name="connsiteY90" fmla="*/ 2670459 h 4379704"/>
              <a:gd name="connsiteX91" fmla="*/ 3865512 w 5440544"/>
              <a:gd name="connsiteY91" fmla="*/ 2671217 h 4379704"/>
              <a:gd name="connsiteX92" fmla="*/ 3806303 w 5440544"/>
              <a:gd name="connsiteY92" fmla="*/ 2701028 h 4379704"/>
              <a:gd name="connsiteX93" fmla="*/ 3881092 w 5440544"/>
              <a:gd name="connsiteY93" fmla="*/ 2672330 h 4379704"/>
              <a:gd name="connsiteX94" fmla="*/ 3876065 w 5440544"/>
              <a:gd name="connsiteY94" fmla="*/ 2670459 h 4379704"/>
              <a:gd name="connsiteX95" fmla="*/ 4379944 w 5440544"/>
              <a:gd name="connsiteY95" fmla="*/ 2640772 h 4379704"/>
              <a:gd name="connsiteX96" fmla="*/ 4370910 w 5440544"/>
              <a:gd name="connsiteY96" fmla="*/ 2643527 h 4379704"/>
              <a:gd name="connsiteX97" fmla="*/ 4373337 w 5440544"/>
              <a:gd name="connsiteY97" fmla="*/ 2651892 h 4379704"/>
              <a:gd name="connsiteX98" fmla="*/ 4386827 w 5440544"/>
              <a:gd name="connsiteY98" fmla="*/ 2649138 h 4379704"/>
              <a:gd name="connsiteX99" fmla="*/ 4390362 w 5440544"/>
              <a:gd name="connsiteY99" fmla="*/ 2640880 h 4379704"/>
              <a:gd name="connsiteX100" fmla="*/ 4379944 w 5440544"/>
              <a:gd name="connsiteY100" fmla="*/ 2640772 h 4379704"/>
              <a:gd name="connsiteX101" fmla="*/ 4126837 w 5440544"/>
              <a:gd name="connsiteY101" fmla="*/ 2635073 h 4379704"/>
              <a:gd name="connsiteX102" fmla="*/ 3916918 w 5440544"/>
              <a:gd name="connsiteY102" fmla="*/ 2662435 h 4379704"/>
              <a:gd name="connsiteX103" fmla="*/ 3892225 w 5440544"/>
              <a:gd name="connsiteY103" fmla="*/ 2676254 h 4379704"/>
              <a:gd name="connsiteX104" fmla="*/ 4008872 w 5440544"/>
              <a:gd name="connsiteY104" fmla="*/ 2656058 h 4379704"/>
              <a:gd name="connsiteX105" fmla="*/ 4126837 w 5440544"/>
              <a:gd name="connsiteY105" fmla="*/ 2635073 h 4379704"/>
              <a:gd name="connsiteX106" fmla="*/ 4188605 w 5440544"/>
              <a:gd name="connsiteY106" fmla="*/ 2625561 h 4379704"/>
              <a:gd name="connsiteX107" fmla="*/ 4181878 w 5440544"/>
              <a:gd name="connsiteY107" fmla="*/ 2631325 h 4379704"/>
              <a:gd name="connsiteX108" fmla="*/ 4183504 w 5440544"/>
              <a:gd name="connsiteY108" fmla="*/ 2640031 h 4379704"/>
              <a:gd name="connsiteX109" fmla="*/ 4188605 w 5440544"/>
              <a:gd name="connsiteY109" fmla="*/ 2625561 h 4379704"/>
              <a:gd name="connsiteX110" fmla="*/ 4732376 w 5440544"/>
              <a:gd name="connsiteY110" fmla="*/ 2590730 h 4379704"/>
              <a:gd name="connsiteX111" fmla="*/ 4726881 w 5440544"/>
              <a:gd name="connsiteY111" fmla="*/ 2598824 h 4379704"/>
              <a:gd name="connsiteX112" fmla="*/ 4732376 w 5440544"/>
              <a:gd name="connsiteY112" fmla="*/ 2590730 h 4379704"/>
              <a:gd name="connsiteX113" fmla="*/ 4766073 w 5440544"/>
              <a:gd name="connsiteY113" fmla="*/ 2586867 h 4379704"/>
              <a:gd name="connsiteX114" fmla="*/ 4760744 w 5440544"/>
              <a:gd name="connsiteY114" fmla="*/ 2594494 h 4379704"/>
              <a:gd name="connsiteX115" fmla="*/ 4766073 w 5440544"/>
              <a:gd name="connsiteY115" fmla="*/ 2586867 h 4379704"/>
              <a:gd name="connsiteX116" fmla="*/ 4740244 w 5440544"/>
              <a:gd name="connsiteY116" fmla="*/ 2551029 h 4379704"/>
              <a:gd name="connsiteX117" fmla="*/ 4733621 w 5440544"/>
              <a:gd name="connsiteY117" fmla="*/ 2560099 h 4379704"/>
              <a:gd name="connsiteX118" fmla="*/ 4728704 w 5440544"/>
              <a:gd name="connsiteY118" fmla="*/ 2563323 h 4379704"/>
              <a:gd name="connsiteX119" fmla="*/ 4603740 w 5440544"/>
              <a:gd name="connsiteY119" fmla="*/ 2579777 h 4379704"/>
              <a:gd name="connsiteX120" fmla="*/ 4616567 w 5440544"/>
              <a:gd name="connsiteY120" fmla="*/ 2575448 h 4379704"/>
              <a:gd name="connsiteX121" fmla="*/ 4740244 w 5440544"/>
              <a:gd name="connsiteY121" fmla="*/ 2551029 h 4379704"/>
              <a:gd name="connsiteX122" fmla="*/ 4494124 w 5440544"/>
              <a:gd name="connsiteY122" fmla="*/ 2536782 h 4379704"/>
              <a:gd name="connsiteX123" fmla="*/ 4491274 w 5440544"/>
              <a:gd name="connsiteY123" fmla="*/ 2544059 h 4379704"/>
              <a:gd name="connsiteX124" fmla="*/ 4489947 w 5440544"/>
              <a:gd name="connsiteY124" fmla="*/ 2547447 h 4379704"/>
              <a:gd name="connsiteX125" fmla="*/ 4489881 w 5440544"/>
              <a:gd name="connsiteY125" fmla="*/ 2547617 h 4379704"/>
              <a:gd name="connsiteX126" fmla="*/ 4491274 w 5440544"/>
              <a:gd name="connsiteY126" fmla="*/ 2544059 h 4379704"/>
              <a:gd name="connsiteX127" fmla="*/ 4491472 w 5440544"/>
              <a:gd name="connsiteY127" fmla="*/ 2543554 h 4379704"/>
              <a:gd name="connsiteX128" fmla="*/ 4494124 w 5440544"/>
              <a:gd name="connsiteY128" fmla="*/ 2536782 h 4379704"/>
              <a:gd name="connsiteX129" fmla="*/ 5108846 w 5440544"/>
              <a:gd name="connsiteY129" fmla="*/ 2468115 h 4379704"/>
              <a:gd name="connsiteX130" fmla="*/ 5107840 w 5440544"/>
              <a:gd name="connsiteY130" fmla="*/ 2469932 h 4379704"/>
              <a:gd name="connsiteX131" fmla="*/ 5153959 w 5440544"/>
              <a:gd name="connsiteY131" fmla="*/ 2470313 h 4379704"/>
              <a:gd name="connsiteX132" fmla="*/ 5171196 w 5440544"/>
              <a:gd name="connsiteY132" fmla="*/ 2470142 h 4379704"/>
              <a:gd name="connsiteX133" fmla="*/ 5145955 w 5440544"/>
              <a:gd name="connsiteY133" fmla="*/ 2479986 h 4379704"/>
              <a:gd name="connsiteX134" fmla="*/ 4979446 w 5440544"/>
              <a:gd name="connsiteY134" fmla="*/ 2539115 h 4379704"/>
              <a:gd name="connsiteX135" fmla="*/ 4912399 w 5440544"/>
              <a:gd name="connsiteY135" fmla="*/ 2541194 h 4379704"/>
              <a:gd name="connsiteX136" fmla="*/ 4823072 w 5440544"/>
              <a:gd name="connsiteY136" fmla="*/ 2551081 h 4379704"/>
              <a:gd name="connsiteX137" fmla="*/ 4858088 w 5440544"/>
              <a:gd name="connsiteY137" fmla="*/ 2537553 h 4379704"/>
              <a:gd name="connsiteX138" fmla="*/ 5027707 w 5440544"/>
              <a:gd name="connsiteY138" fmla="*/ 2495670 h 4379704"/>
              <a:gd name="connsiteX139" fmla="*/ 5388210 w 5440544"/>
              <a:gd name="connsiteY139" fmla="*/ 2373940 h 4379704"/>
              <a:gd name="connsiteX140" fmla="*/ 5408883 w 5440544"/>
              <a:gd name="connsiteY140" fmla="*/ 2374238 h 4379704"/>
              <a:gd name="connsiteX141" fmla="*/ 5343382 w 5440544"/>
              <a:gd name="connsiteY141" fmla="*/ 2402985 h 4379704"/>
              <a:gd name="connsiteX142" fmla="*/ 5279751 w 5440544"/>
              <a:gd name="connsiteY142" fmla="*/ 2427803 h 4379704"/>
              <a:gd name="connsiteX143" fmla="*/ 5246945 w 5440544"/>
              <a:gd name="connsiteY143" fmla="*/ 2425507 h 4379704"/>
              <a:gd name="connsiteX144" fmla="*/ 5232153 w 5440544"/>
              <a:gd name="connsiteY144" fmla="*/ 2425540 h 4379704"/>
              <a:gd name="connsiteX145" fmla="*/ 5370780 w 5440544"/>
              <a:gd name="connsiteY145" fmla="*/ 2374928 h 4379704"/>
              <a:gd name="connsiteX146" fmla="*/ 4674549 w 5440544"/>
              <a:gd name="connsiteY146" fmla="*/ 2194589 h 4379704"/>
              <a:gd name="connsiteX147" fmla="*/ 4686899 w 5440544"/>
              <a:gd name="connsiteY147" fmla="*/ 2194894 h 4379704"/>
              <a:gd name="connsiteX148" fmla="*/ 4674549 w 5440544"/>
              <a:gd name="connsiteY148" fmla="*/ 2194589 h 4379704"/>
              <a:gd name="connsiteX149" fmla="*/ 5065156 w 5440544"/>
              <a:gd name="connsiteY149" fmla="*/ 2171837 h 4379704"/>
              <a:gd name="connsiteX150" fmla="*/ 5014562 w 5440544"/>
              <a:gd name="connsiteY150" fmla="*/ 2194773 h 4379704"/>
              <a:gd name="connsiteX151" fmla="*/ 5052166 w 5440544"/>
              <a:gd name="connsiteY151" fmla="*/ 2172669 h 4379704"/>
              <a:gd name="connsiteX152" fmla="*/ 5065156 w 5440544"/>
              <a:gd name="connsiteY152" fmla="*/ 2171837 h 4379704"/>
              <a:gd name="connsiteX153" fmla="*/ 4578530 w 5440544"/>
              <a:gd name="connsiteY153" fmla="*/ 2038839 h 4379704"/>
              <a:gd name="connsiteX154" fmla="*/ 4572821 w 5440544"/>
              <a:gd name="connsiteY154" fmla="*/ 2042456 h 4379704"/>
              <a:gd name="connsiteX155" fmla="*/ 4571497 w 5440544"/>
              <a:gd name="connsiteY155" fmla="*/ 2040815 h 4379704"/>
              <a:gd name="connsiteX156" fmla="*/ 4666808 w 5440544"/>
              <a:gd name="connsiteY156" fmla="*/ 2007387 h 4379704"/>
              <a:gd name="connsiteX157" fmla="*/ 4655364 w 5440544"/>
              <a:gd name="connsiteY157" fmla="*/ 2009381 h 4379704"/>
              <a:gd name="connsiteX158" fmla="*/ 4614247 w 5440544"/>
              <a:gd name="connsiteY158" fmla="*/ 2020614 h 4379704"/>
              <a:gd name="connsiteX159" fmla="*/ 4641100 w 5440544"/>
              <a:gd name="connsiteY159" fmla="*/ 2014847 h 4379704"/>
              <a:gd name="connsiteX160" fmla="*/ 4666808 w 5440544"/>
              <a:gd name="connsiteY160" fmla="*/ 2007387 h 4379704"/>
              <a:gd name="connsiteX161" fmla="*/ 5194028 w 5440544"/>
              <a:gd name="connsiteY161" fmla="*/ 1860745 h 4379704"/>
              <a:gd name="connsiteX162" fmla="*/ 5206378 w 5440544"/>
              <a:gd name="connsiteY162" fmla="*/ 1861049 h 4379704"/>
              <a:gd name="connsiteX163" fmla="*/ 5194028 w 5440544"/>
              <a:gd name="connsiteY163" fmla="*/ 1860745 h 4379704"/>
              <a:gd name="connsiteX164" fmla="*/ 5236610 w 5440544"/>
              <a:gd name="connsiteY164" fmla="*/ 1853606 h 4379704"/>
              <a:gd name="connsiteX165" fmla="*/ 5232434 w 5440544"/>
              <a:gd name="connsiteY165" fmla="*/ 1863865 h 4379704"/>
              <a:gd name="connsiteX166" fmla="*/ 5236610 w 5440544"/>
              <a:gd name="connsiteY166" fmla="*/ 1853606 h 4379704"/>
              <a:gd name="connsiteX167" fmla="*/ 5075439 w 5440544"/>
              <a:gd name="connsiteY167" fmla="*/ 1805967 h 4379704"/>
              <a:gd name="connsiteX168" fmla="*/ 5052845 w 5440544"/>
              <a:gd name="connsiteY168" fmla="*/ 1814622 h 4379704"/>
              <a:gd name="connsiteX169" fmla="*/ 5058837 w 5440544"/>
              <a:gd name="connsiteY169" fmla="*/ 1810932 h 4379704"/>
              <a:gd name="connsiteX170" fmla="*/ 5063727 w 5440544"/>
              <a:gd name="connsiteY170" fmla="*/ 1808355 h 4379704"/>
              <a:gd name="connsiteX171" fmla="*/ 4434161 w 5440544"/>
              <a:gd name="connsiteY171" fmla="*/ 1800201 h 4379704"/>
              <a:gd name="connsiteX172" fmla="*/ 4386742 w 5440544"/>
              <a:gd name="connsiteY172" fmla="*/ 1806658 h 4379704"/>
              <a:gd name="connsiteX173" fmla="*/ 4357307 w 5440544"/>
              <a:gd name="connsiteY173" fmla="*/ 1820104 h 4379704"/>
              <a:gd name="connsiteX174" fmla="*/ 4344321 w 5440544"/>
              <a:gd name="connsiteY174" fmla="*/ 1831640 h 4379704"/>
              <a:gd name="connsiteX175" fmla="*/ 4431277 w 5440544"/>
              <a:gd name="connsiteY175" fmla="*/ 1801802 h 4379704"/>
              <a:gd name="connsiteX176" fmla="*/ 4261809 w 5440544"/>
              <a:gd name="connsiteY176" fmla="*/ 1767995 h 4379704"/>
              <a:gd name="connsiteX177" fmla="*/ 4260301 w 5440544"/>
              <a:gd name="connsiteY177" fmla="*/ 1771701 h 4379704"/>
              <a:gd name="connsiteX178" fmla="*/ 4260367 w 5440544"/>
              <a:gd name="connsiteY178" fmla="*/ 1771541 h 4379704"/>
              <a:gd name="connsiteX179" fmla="*/ 4261810 w 5440544"/>
              <a:gd name="connsiteY179" fmla="*/ 1767995 h 4379704"/>
              <a:gd name="connsiteX180" fmla="*/ 4637555 w 5440544"/>
              <a:gd name="connsiteY180" fmla="*/ 1733190 h 4379704"/>
              <a:gd name="connsiteX181" fmla="*/ 4624550 w 5440544"/>
              <a:gd name="connsiteY181" fmla="*/ 1734365 h 4379704"/>
              <a:gd name="connsiteX182" fmla="*/ 4603799 w 5440544"/>
              <a:gd name="connsiteY182" fmla="*/ 1743267 h 4379704"/>
              <a:gd name="connsiteX183" fmla="*/ 4539965 w 5440544"/>
              <a:gd name="connsiteY183" fmla="*/ 1763104 h 4379704"/>
              <a:gd name="connsiteX184" fmla="*/ 4488298 w 5440544"/>
              <a:gd name="connsiteY184" fmla="*/ 1776929 h 4379704"/>
              <a:gd name="connsiteX185" fmla="*/ 4514225 w 5440544"/>
              <a:gd name="connsiteY185" fmla="*/ 1774866 h 4379704"/>
              <a:gd name="connsiteX186" fmla="*/ 4581615 w 5440544"/>
              <a:gd name="connsiteY186" fmla="*/ 1752189 h 4379704"/>
              <a:gd name="connsiteX187" fmla="*/ 4170939 w 5440544"/>
              <a:gd name="connsiteY187" fmla="*/ 1546503 h 4379704"/>
              <a:gd name="connsiteX188" fmla="*/ 4169772 w 5440544"/>
              <a:gd name="connsiteY188" fmla="*/ 1546529 h 4379704"/>
              <a:gd name="connsiteX189" fmla="*/ 4133233 w 5440544"/>
              <a:gd name="connsiteY189" fmla="*/ 1549761 h 4379704"/>
              <a:gd name="connsiteX190" fmla="*/ 4126715 w 5440544"/>
              <a:gd name="connsiteY190" fmla="*/ 1551444 h 4379704"/>
              <a:gd name="connsiteX191" fmla="*/ 4546355 w 5440544"/>
              <a:gd name="connsiteY191" fmla="*/ 1519028 h 4379704"/>
              <a:gd name="connsiteX192" fmla="*/ 4534945 w 5440544"/>
              <a:gd name="connsiteY192" fmla="*/ 1527674 h 4379704"/>
              <a:gd name="connsiteX193" fmla="*/ 4546355 w 5440544"/>
              <a:gd name="connsiteY193" fmla="*/ 1519028 h 4379704"/>
              <a:gd name="connsiteX194" fmla="*/ 4671576 w 5440544"/>
              <a:gd name="connsiteY194" fmla="*/ 1502447 h 4379704"/>
              <a:gd name="connsiteX195" fmla="*/ 4686587 w 5440544"/>
              <a:gd name="connsiteY195" fmla="*/ 1505892 h 4379704"/>
              <a:gd name="connsiteX196" fmla="*/ 4658292 w 5440544"/>
              <a:gd name="connsiteY196" fmla="*/ 1512186 h 4379704"/>
              <a:gd name="connsiteX197" fmla="*/ 4654825 w 5440544"/>
              <a:gd name="connsiteY197" fmla="*/ 1507364 h 4379704"/>
              <a:gd name="connsiteX198" fmla="*/ 4671576 w 5440544"/>
              <a:gd name="connsiteY198" fmla="*/ 1502447 h 4379704"/>
              <a:gd name="connsiteX199" fmla="*/ 4480354 w 5440544"/>
              <a:gd name="connsiteY199" fmla="*/ 1469166 h 4379704"/>
              <a:gd name="connsiteX200" fmla="*/ 4498643 w 5440544"/>
              <a:gd name="connsiteY200" fmla="*/ 1470920 h 4379704"/>
              <a:gd name="connsiteX201" fmla="*/ 4465171 w 5440544"/>
              <a:gd name="connsiteY201" fmla="*/ 1474139 h 4379704"/>
              <a:gd name="connsiteX202" fmla="*/ 4480354 w 5440544"/>
              <a:gd name="connsiteY202" fmla="*/ 1469166 h 4379704"/>
              <a:gd name="connsiteX203" fmla="*/ 3557139 w 5440544"/>
              <a:gd name="connsiteY203" fmla="*/ 1442951 h 4379704"/>
              <a:gd name="connsiteX204" fmla="*/ 3554407 w 5440544"/>
              <a:gd name="connsiteY204" fmla="*/ 1443162 h 4379704"/>
              <a:gd name="connsiteX205" fmla="*/ 3545086 w 5440544"/>
              <a:gd name="connsiteY205" fmla="*/ 1449262 h 4379704"/>
              <a:gd name="connsiteX206" fmla="*/ 3392222 w 5440544"/>
              <a:gd name="connsiteY206" fmla="*/ 1480468 h 4379704"/>
              <a:gd name="connsiteX207" fmla="*/ 3374251 w 5440544"/>
              <a:gd name="connsiteY207" fmla="*/ 1491731 h 4379704"/>
              <a:gd name="connsiteX208" fmla="*/ 3462375 w 5440544"/>
              <a:gd name="connsiteY208" fmla="*/ 1482675 h 4379704"/>
              <a:gd name="connsiteX209" fmla="*/ 3545086 w 5440544"/>
              <a:gd name="connsiteY209" fmla="*/ 1449262 h 4379704"/>
              <a:gd name="connsiteX210" fmla="*/ 3559502 w 5440544"/>
              <a:gd name="connsiteY210" fmla="*/ 1446835 h 4379704"/>
              <a:gd name="connsiteX211" fmla="*/ 3557139 w 5440544"/>
              <a:gd name="connsiteY211" fmla="*/ 1442951 h 4379704"/>
              <a:gd name="connsiteX212" fmla="*/ 3567141 w 5440544"/>
              <a:gd name="connsiteY212" fmla="*/ 1413775 h 4379704"/>
              <a:gd name="connsiteX213" fmla="*/ 3512092 w 5440544"/>
              <a:gd name="connsiteY213" fmla="*/ 1420261 h 4379704"/>
              <a:gd name="connsiteX214" fmla="*/ 3441919 w 5440544"/>
              <a:gd name="connsiteY214" fmla="*/ 1431639 h 4379704"/>
              <a:gd name="connsiteX215" fmla="*/ 3433376 w 5440544"/>
              <a:gd name="connsiteY215" fmla="*/ 1434224 h 4379704"/>
              <a:gd name="connsiteX216" fmla="*/ 3399285 w 5440544"/>
              <a:gd name="connsiteY216" fmla="*/ 1460433 h 4379704"/>
              <a:gd name="connsiteX217" fmla="*/ 3491702 w 5440544"/>
              <a:gd name="connsiteY217" fmla="*/ 1437951 h 4379704"/>
              <a:gd name="connsiteX218" fmla="*/ 3565975 w 5440544"/>
              <a:gd name="connsiteY218" fmla="*/ 1414508 h 4379704"/>
              <a:gd name="connsiteX219" fmla="*/ 3748442 w 5440544"/>
              <a:gd name="connsiteY219" fmla="*/ 1404412 h 4379704"/>
              <a:gd name="connsiteX220" fmla="*/ 3736481 w 5440544"/>
              <a:gd name="connsiteY220" fmla="*/ 1404881 h 4379704"/>
              <a:gd name="connsiteX221" fmla="*/ 3688601 w 5440544"/>
              <a:gd name="connsiteY221" fmla="*/ 1429775 h 4379704"/>
              <a:gd name="connsiteX222" fmla="*/ 3718859 w 5440544"/>
              <a:gd name="connsiteY222" fmla="*/ 1417917 h 4379704"/>
              <a:gd name="connsiteX223" fmla="*/ 3748442 w 5440544"/>
              <a:gd name="connsiteY223" fmla="*/ 1404412 h 4379704"/>
              <a:gd name="connsiteX224" fmla="*/ 3670125 w 5440544"/>
              <a:gd name="connsiteY224" fmla="*/ 1388681 h 4379704"/>
              <a:gd name="connsiteX225" fmla="*/ 3630107 w 5440544"/>
              <a:gd name="connsiteY225" fmla="*/ 1398127 h 4379704"/>
              <a:gd name="connsiteX226" fmla="*/ 3598076 w 5440544"/>
              <a:gd name="connsiteY226" fmla="*/ 1405746 h 4379704"/>
              <a:gd name="connsiteX227" fmla="*/ 3597214 w 5440544"/>
              <a:gd name="connsiteY227" fmla="*/ 1413827 h 4379704"/>
              <a:gd name="connsiteX228" fmla="*/ 3669828 w 5440544"/>
              <a:gd name="connsiteY228" fmla="*/ 1389244 h 4379704"/>
              <a:gd name="connsiteX229" fmla="*/ 3666976 w 5440544"/>
              <a:gd name="connsiteY229" fmla="*/ 1383259 h 4379704"/>
              <a:gd name="connsiteX230" fmla="*/ 3656424 w 5440544"/>
              <a:gd name="connsiteY230" fmla="*/ 1384016 h 4379704"/>
              <a:gd name="connsiteX231" fmla="*/ 3634932 w 5440544"/>
              <a:gd name="connsiteY231" fmla="*/ 1388913 h 4379704"/>
              <a:gd name="connsiteX232" fmla="*/ 3634258 w 5440544"/>
              <a:gd name="connsiteY232" fmla="*/ 1389154 h 4379704"/>
              <a:gd name="connsiteX233" fmla="*/ 3671186 w 5440544"/>
              <a:gd name="connsiteY233" fmla="*/ 1384825 h 4379704"/>
              <a:gd name="connsiteX234" fmla="*/ 4178813 w 5440544"/>
              <a:gd name="connsiteY234" fmla="*/ 1359278 h 4379704"/>
              <a:gd name="connsiteX235" fmla="*/ 4160576 w 5440544"/>
              <a:gd name="connsiteY235" fmla="*/ 1360394 h 4379704"/>
              <a:gd name="connsiteX236" fmla="*/ 4164248 w 5440544"/>
              <a:gd name="connsiteY236" fmla="*/ 1364691 h 4379704"/>
              <a:gd name="connsiteX237" fmla="*/ 4177739 w 5440544"/>
              <a:gd name="connsiteY237" fmla="*/ 1361938 h 4379704"/>
              <a:gd name="connsiteX238" fmla="*/ 4180385 w 5440544"/>
              <a:gd name="connsiteY238" fmla="*/ 1360189 h 4379704"/>
              <a:gd name="connsiteX239" fmla="*/ 3917748 w 5440544"/>
              <a:gd name="connsiteY239" fmla="*/ 1347873 h 4379704"/>
              <a:gd name="connsiteX240" fmla="*/ 3707829 w 5440544"/>
              <a:gd name="connsiteY240" fmla="*/ 1375233 h 4379704"/>
              <a:gd name="connsiteX241" fmla="*/ 3696366 w 5440544"/>
              <a:gd name="connsiteY241" fmla="*/ 1379639 h 4379704"/>
              <a:gd name="connsiteX242" fmla="*/ 3690949 w 5440544"/>
              <a:gd name="connsiteY242" fmla="*/ 1382510 h 4379704"/>
              <a:gd name="connsiteX243" fmla="*/ 3692229 w 5440544"/>
              <a:gd name="connsiteY243" fmla="*/ 1382359 h 4379704"/>
              <a:gd name="connsiteX244" fmla="*/ 3689655 w 5440544"/>
              <a:gd name="connsiteY244" fmla="*/ 1383194 h 4379704"/>
              <a:gd name="connsiteX245" fmla="*/ 3687988 w 5440544"/>
              <a:gd name="connsiteY245" fmla="*/ 1384078 h 4379704"/>
              <a:gd name="connsiteX246" fmla="*/ 3683136 w 5440544"/>
              <a:gd name="connsiteY246" fmla="*/ 1389054 h 4379704"/>
              <a:gd name="connsiteX247" fmla="*/ 3799783 w 5440544"/>
              <a:gd name="connsiteY247" fmla="*/ 1368857 h 4379704"/>
              <a:gd name="connsiteX248" fmla="*/ 3917748 w 5440544"/>
              <a:gd name="connsiteY248" fmla="*/ 1347873 h 4379704"/>
              <a:gd name="connsiteX249" fmla="*/ 3979517 w 5440544"/>
              <a:gd name="connsiteY249" fmla="*/ 1338361 h 4379704"/>
              <a:gd name="connsiteX250" fmla="*/ 3972789 w 5440544"/>
              <a:gd name="connsiteY250" fmla="*/ 1344124 h 4379704"/>
              <a:gd name="connsiteX251" fmla="*/ 3974416 w 5440544"/>
              <a:gd name="connsiteY251" fmla="*/ 1352831 h 4379704"/>
              <a:gd name="connsiteX252" fmla="*/ 3979517 w 5440544"/>
              <a:gd name="connsiteY252" fmla="*/ 1338361 h 4379704"/>
              <a:gd name="connsiteX253" fmla="*/ 5152270 w 5440544"/>
              <a:gd name="connsiteY253" fmla="*/ 1335928 h 4379704"/>
              <a:gd name="connsiteX254" fmla="*/ 5125241 w 5440544"/>
              <a:gd name="connsiteY254" fmla="*/ 1338777 h 4379704"/>
              <a:gd name="connsiteX255" fmla="*/ 5130599 w 5440544"/>
              <a:gd name="connsiteY255" fmla="*/ 1336705 h 4379704"/>
              <a:gd name="connsiteX256" fmla="*/ 4470259 w 5440544"/>
              <a:gd name="connsiteY256" fmla="*/ 1329516 h 4379704"/>
              <a:gd name="connsiteX257" fmla="*/ 4437685 w 5440544"/>
              <a:gd name="connsiteY257" fmla="*/ 1337036 h 4379704"/>
              <a:gd name="connsiteX258" fmla="*/ 4440001 w 5440544"/>
              <a:gd name="connsiteY258" fmla="*/ 1341374 h 4379704"/>
              <a:gd name="connsiteX259" fmla="*/ 4454388 w 5440544"/>
              <a:gd name="connsiteY259" fmla="*/ 1343322 h 4379704"/>
              <a:gd name="connsiteX260" fmla="*/ 4458293 w 5440544"/>
              <a:gd name="connsiteY260" fmla="*/ 1342975 h 4379704"/>
              <a:gd name="connsiteX261" fmla="*/ 4468351 w 5440544"/>
              <a:gd name="connsiteY261" fmla="*/ 1340105 h 4379704"/>
              <a:gd name="connsiteX262" fmla="*/ 4470259 w 5440544"/>
              <a:gd name="connsiteY262" fmla="*/ 1329516 h 4379704"/>
              <a:gd name="connsiteX263" fmla="*/ 5157990 w 5440544"/>
              <a:gd name="connsiteY263" fmla="*/ 1328441 h 4379704"/>
              <a:gd name="connsiteX264" fmla="*/ 5152270 w 5440544"/>
              <a:gd name="connsiteY264" fmla="*/ 1335928 h 4379704"/>
              <a:gd name="connsiteX265" fmla="*/ 5157990 w 5440544"/>
              <a:gd name="connsiteY265" fmla="*/ 1328441 h 4379704"/>
              <a:gd name="connsiteX266" fmla="*/ 4523288 w 5440544"/>
              <a:gd name="connsiteY266" fmla="*/ 1303530 h 4379704"/>
              <a:gd name="connsiteX267" fmla="*/ 4517792 w 5440544"/>
              <a:gd name="connsiteY267" fmla="*/ 1311624 h 4379704"/>
              <a:gd name="connsiteX268" fmla="*/ 4523288 w 5440544"/>
              <a:gd name="connsiteY268" fmla="*/ 1303530 h 4379704"/>
              <a:gd name="connsiteX269" fmla="*/ 4556984 w 5440544"/>
              <a:gd name="connsiteY269" fmla="*/ 1299667 h 4379704"/>
              <a:gd name="connsiteX270" fmla="*/ 4551655 w 5440544"/>
              <a:gd name="connsiteY270" fmla="*/ 1307293 h 4379704"/>
              <a:gd name="connsiteX271" fmla="*/ 4556984 w 5440544"/>
              <a:gd name="connsiteY271" fmla="*/ 1299667 h 4379704"/>
              <a:gd name="connsiteX272" fmla="*/ 5116848 w 5440544"/>
              <a:gd name="connsiteY272" fmla="*/ 1298920 h 4379704"/>
              <a:gd name="connsiteX273" fmla="*/ 5111519 w 5440544"/>
              <a:gd name="connsiteY273" fmla="*/ 1306545 h 4379704"/>
              <a:gd name="connsiteX274" fmla="*/ 5116848 w 5440544"/>
              <a:gd name="connsiteY274" fmla="*/ 1298920 h 4379704"/>
              <a:gd name="connsiteX275" fmla="*/ 4841560 w 5440544"/>
              <a:gd name="connsiteY275" fmla="*/ 1290059 h 4379704"/>
              <a:gd name="connsiteX276" fmla="*/ 4871511 w 5440544"/>
              <a:gd name="connsiteY276" fmla="*/ 1292016 h 4379704"/>
              <a:gd name="connsiteX277" fmla="*/ 4818595 w 5440544"/>
              <a:gd name="connsiteY277" fmla="*/ 1297137 h 4379704"/>
              <a:gd name="connsiteX278" fmla="*/ 4841560 w 5440544"/>
              <a:gd name="connsiteY278" fmla="*/ 1290059 h 4379704"/>
              <a:gd name="connsiteX279" fmla="*/ 4877863 w 5440544"/>
              <a:gd name="connsiteY279" fmla="*/ 1287683 h 4379704"/>
              <a:gd name="connsiteX280" fmla="*/ 4891494 w 5440544"/>
              <a:gd name="connsiteY280" fmla="*/ 1291551 h 4379704"/>
              <a:gd name="connsiteX281" fmla="*/ 4871511 w 5440544"/>
              <a:gd name="connsiteY281" fmla="*/ 1292016 h 4379704"/>
              <a:gd name="connsiteX282" fmla="*/ 4877863 w 5440544"/>
              <a:gd name="connsiteY282" fmla="*/ 1287683 h 4379704"/>
              <a:gd name="connsiteX283" fmla="*/ 4897844 w 5440544"/>
              <a:gd name="connsiteY283" fmla="*/ 1287220 h 4379704"/>
              <a:gd name="connsiteX284" fmla="*/ 4911476 w 5440544"/>
              <a:gd name="connsiteY284" fmla="*/ 1291088 h 4379704"/>
              <a:gd name="connsiteX285" fmla="*/ 4891494 w 5440544"/>
              <a:gd name="connsiteY285" fmla="*/ 1291551 h 4379704"/>
              <a:gd name="connsiteX286" fmla="*/ 4897844 w 5440544"/>
              <a:gd name="connsiteY286" fmla="*/ 1287220 h 4379704"/>
              <a:gd name="connsiteX287" fmla="*/ 4531155 w 5440544"/>
              <a:gd name="connsiteY287" fmla="*/ 1263828 h 4379704"/>
              <a:gd name="connsiteX288" fmla="*/ 4524532 w 5440544"/>
              <a:gd name="connsiteY288" fmla="*/ 1272899 h 4379704"/>
              <a:gd name="connsiteX289" fmla="*/ 4519615 w 5440544"/>
              <a:gd name="connsiteY289" fmla="*/ 1276123 h 4379704"/>
              <a:gd name="connsiteX290" fmla="*/ 4394651 w 5440544"/>
              <a:gd name="connsiteY290" fmla="*/ 1292577 h 4379704"/>
              <a:gd name="connsiteX291" fmla="*/ 4407477 w 5440544"/>
              <a:gd name="connsiteY291" fmla="*/ 1288248 h 4379704"/>
              <a:gd name="connsiteX292" fmla="*/ 4531155 w 5440544"/>
              <a:gd name="connsiteY292" fmla="*/ 1263828 h 4379704"/>
              <a:gd name="connsiteX293" fmla="*/ 4285036 w 5440544"/>
              <a:gd name="connsiteY293" fmla="*/ 1249581 h 4379704"/>
              <a:gd name="connsiteX294" fmla="*/ 4281262 w 5440544"/>
              <a:gd name="connsiteY294" fmla="*/ 1259216 h 4379704"/>
              <a:gd name="connsiteX295" fmla="*/ 4280858 w 5440544"/>
              <a:gd name="connsiteY295" fmla="*/ 1260247 h 4379704"/>
              <a:gd name="connsiteX296" fmla="*/ 4280792 w 5440544"/>
              <a:gd name="connsiteY296" fmla="*/ 1260416 h 4379704"/>
              <a:gd name="connsiteX297" fmla="*/ 4281262 w 5440544"/>
              <a:gd name="connsiteY297" fmla="*/ 1259216 h 4379704"/>
              <a:gd name="connsiteX298" fmla="*/ 4282384 w 5440544"/>
              <a:gd name="connsiteY298" fmla="*/ 1256353 h 4379704"/>
              <a:gd name="connsiteX299" fmla="*/ 4285036 w 5440544"/>
              <a:gd name="connsiteY299" fmla="*/ 1249581 h 4379704"/>
              <a:gd name="connsiteX300" fmla="*/ 4899757 w 5440544"/>
              <a:gd name="connsiteY300" fmla="*/ 1180914 h 4379704"/>
              <a:gd name="connsiteX301" fmla="*/ 4898751 w 5440544"/>
              <a:gd name="connsiteY301" fmla="*/ 1182732 h 4379704"/>
              <a:gd name="connsiteX302" fmla="*/ 4944871 w 5440544"/>
              <a:gd name="connsiteY302" fmla="*/ 1183112 h 4379704"/>
              <a:gd name="connsiteX303" fmla="*/ 4962107 w 5440544"/>
              <a:gd name="connsiteY303" fmla="*/ 1182942 h 4379704"/>
              <a:gd name="connsiteX304" fmla="*/ 4936865 w 5440544"/>
              <a:gd name="connsiteY304" fmla="*/ 1192785 h 4379704"/>
              <a:gd name="connsiteX305" fmla="*/ 4770357 w 5440544"/>
              <a:gd name="connsiteY305" fmla="*/ 1251914 h 4379704"/>
              <a:gd name="connsiteX306" fmla="*/ 4703310 w 5440544"/>
              <a:gd name="connsiteY306" fmla="*/ 1253994 h 4379704"/>
              <a:gd name="connsiteX307" fmla="*/ 4613982 w 5440544"/>
              <a:gd name="connsiteY307" fmla="*/ 1263881 h 4379704"/>
              <a:gd name="connsiteX308" fmla="*/ 4648999 w 5440544"/>
              <a:gd name="connsiteY308" fmla="*/ 1250353 h 4379704"/>
              <a:gd name="connsiteX309" fmla="*/ 4818617 w 5440544"/>
              <a:gd name="connsiteY309" fmla="*/ 1208469 h 4379704"/>
              <a:gd name="connsiteX310" fmla="*/ 5179121 w 5440544"/>
              <a:gd name="connsiteY310" fmla="*/ 1086740 h 4379704"/>
              <a:gd name="connsiteX311" fmla="*/ 5199794 w 5440544"/>
              <a:gd name="connsiteY311" fmla="*/ 1087037 h 4379704"/>
              <a:gd name="connsiteX312" fmla="*/ 5134293 w 5440544"/>
              <a:gd name="connsiteY312" fmla="*/ 1115785 h 4379704"/>
              <a:gd name="connsiteX313" fmla="*/ 5070662 w 5440544"/>
              <a:gd name="connsiteY313" fmla="*/ 1140603 h 4379704"/>
              <a:gd name="connsiteX314" fmla="*/ 5037857 w 5440544"/>
              <a:gd name="connsiteY314" fmla="*/ 1138306 h 4379704"/>
              <a:gd name="connsiteX315" fmla="*/ 5023065 w 5440544"/>
              <a:gd name="connsiteY315" fmla="*/ 1138340 h 4379704"/>
              <a:gd name="connsiteX316" fmla="*/ 5161690 w 5440544"/>
              <a:gd name="connsiteY316" fmla="*/ 1087727 h 4379704"/>
              <a:gd name="connsiteX317" fmla="*/ 4465460 w 5440544"/>
              <a:gd name="connsiteY317" fmla="*/ 907389 h 4379704"/>
              <a:gd name="connsiteX318" fmla="*/ 4477810 w 5440544"/>
              <a:gd name="connsiteY318" fmla="*/ 907694 h 4379704"/>
              <a:gd name="connsiteX319" fmla="*/ 4465460 w 5440544"/>
              <a:gd name="connsiteY319" fmla="*/ 907389 h 4379704"/>
              <a:gd name="connsiteX320" fmla="*/ 728456 w 5440544"/>
              <a:gd name="connsiteY320" fmla="*/ 897143 h 4379704"/>
              <a:gd name="connsiteX321" fmla="*/ 737026 w 5440544"/>
              <a:gd name="connsiteY321" fmla="*/ 900946 h 4379704"/>
              <a:gd name="connsiteX322" fmla="*/ 714297 w 5440544"/>
              <a:gd name="connsiteY322" fmla="*/ 909202 h 4379704"/>
              <a:gd name="connsiteX323" fmla="*/ 728456 w 5440544"/>
              <a:gd name="connsiteY323" fmla="*/ 897143 h 4379704"/>
              <a:gd name="connsiteX324" fmla="*/ 4856067 w 5440544"/>
              <a:gd name="connsiteY324" fmla="*/ 884637 h 4379704"/>
              <a:gd name="connsiteX325" fmla="*/ 4805474 w 5440544"/>
              <a:gd name="connsiteY325" fmla="*/ 907572 h 4379704"/>
              <a:gd name="connsiteX326" fmla="*/ 4843078 w 5440544"/>
              <a:gd name="connsiteY326" fmla="*/ 885469 h 4379704"/>
              <a:gd name="connsiteX327" fmla="*/ 4856067 w 5440544"/>
              <a:gd name="connsiteY327" fmla="*/ 884637 h 4379704"/>
              <a:gd name="connsiteX328" fmla="*/ 4984939 w 5440544"/>
              <a:gd name="connsiteY328" fmla="*/ 573544 h 4379704"/>
              <a:gd name="connsiteX329" fmla="*/ 4997289 w 5440544"/>
              <a:gd name="connsiteY329" fmla="*/ 573848 h 4379704"/>
              <a:gd name="connsiteX330" fmla="*/ 4984939 w 5440544"/>
              <a:gd name="connsiteY330" fmla="*/ 573544 h 4379704"/>
              <a:gd name="connsiteX331" fmla="*/ 5027521 w 5440544"/>
              <a:gd name="connsiteY331" fmla="*/ 566404 h 4379704"/>
              <a:gd name="connsiteX332" fmla="*/ 5023346 w 5440544"/>
              <a:gd name="connsiteY332" fmla="*/ 576665 h 4379704"/>
              <a:gd name="connsiteX333" fmla="*/ 5027521 w 5440544"/>
              <a:gd name="connsiteY333" fmla="*/ 566404 h 4379704"/>
              <a:gd name="connsiteX334" fmla="*/ 5064482 w 5440544"/>
              <a:gd name="connsiteY334" fmla="*/ 553220 h 4379704"/>
              <a:gd name="connsiteX335" fmla="*/ 5061653 w 5440544"/>
              <a:gd name="connsiteY335" fmla="*/ 560442 h 4379704"/>
              <a:gd name="connsiteX336" fmla="*/ 5064482 w 5440544"/>
              <a:gd name="connsiteY336" fmla="*/ 553220 h 4379704"/>
              <a:gd name="connsiteX337" fmla="*/ 4866350 w 5440544"/>
              <a:gd name="connsiteY337" fmla="*/ 518767 h 4379704"/>
              <a:gd name="connsiteX338" fmla="*/ 4843756 w 5440544"/>
              <a:gd name="connsiteY338" fmla="*/ 527422 h 4379704"/>
              <a:gd name="connsiteX339" fmla="*/ 4849748 w 5440544"/>
              <a:gd name="connsiteY339" fmla="*/ 523731 h 4379704"/>
              <a:gd name="connsiteX340" fmla="*/ 4854638 w 5440544"/>
              <a:gd name="connsiteY340" fmla="*/ 521155 h 4379704"/>
              <a:gd name="connsiteX341" fmla="*/ 4059633 w 5440544"/>
              <a:gd name="connsiteY341" fmla="*/ 463404 h 4379704"/>
              <a:gd name="connsiteX342" fmla="*/ 4055389 w 5440544"/>
              <a:gd name="connsiteY342" fmla="*/ 474240 h 4379704"/>
              <a:gd name="connsiteX343" fmla="*/ 4051212 w 5440544"/>
              <a:gd name="connsiteY343" fmla="*/ 484500 h 4379704"/>
              <a:gd name="connsiteX344" fmla="*/ 4055389 w 5440544"/>
              <a:gd name="connsiteY344" fmla="*/ 474240 h 4379704"/>
              <a:gd name="connsiteX345" fmla="*/ 4059633 w 5440544"/>
              <a:gd name="connsiteY345" fmla="*/ 463404 h 4379704"/>
              <a:gd name="connsiteX346" fmla="*/ 1522644 w 5440544"/>
              <a:gd name="connsiteY346" fmla="*/ 394507 h 4379704"/>
              <a:gd name="connsiteX347" fmla="*/ 1524037 w 5440544"/>
              <a:gd name="connsiteY347" fmla="*/ 411267 h 4379704"/>
              <a:gd name="connsiteX348" fmla="*/ 1517052 w 5440544"/>
              <a:gd name="connsiteY348" fmla="*/ 406302 h 4379704"/>
              <a:gd name="connsiteX349" fmla="*/ 1522644 w 5440544"/>
              <a:gd name="connsiteY349" fmla="*/ 394507 h 4379704"/>
              <a:gd name="connsiteX350" fmla="*/ 2846403 w 5440544"/>
              <a:gd name="connsiteY350" fmla="*/ 273004 h 4379704"/>
              <a:gd name="connsiteX351" fmla="*/ 2746064 w 5440544"/>
              <a:gd name="connsiteY351" fmla="*/ 300203 h 4379704"/>
              <a:gd name="connsiteX352" fmla="*/ 2846403 w 5440544"/>
              <a:gd name="connsiteY352" fmla="*/ 273004 h 4379704"/>
              <a:gd name="connsiteX353" fmla="*/ 2884976 w 5440544"/>
              <a:gd name="connsiteY353" fmla="*/ 255316 h 4379704"/>
              <a:gd name="connsiteX354" fmla="*/ 2879874 w 5440544"/>
              <a:gd name="connsiteY354" fmla="*/ 269785 h 4379704"/>
              <a:gd name="connsiteX355" fmla="*/ 2880338 w 5440544"/>
              <a:gd name="connsiteY355" fmla="*/ 261816 h 4379704"/>
              <a:gd name="connsiteX356" fmla="*/ 2884976 w 5440544"/>
              <a:gd name="connsiteY356" fmla="*/ 255316 h 4379704"/>
              <a:gd name="connsiteX357" fmla="*/ 4337266 w 5440544"/>
              <a:gd name="connsiteY357" fmla="*/ 231826 h 4379704"/>
              <a:gd name="connsiteX358" fmla="*/ 4325856 w 5440544"/>
              <a:gd name="connsiteY358" fmla="*/ 240473 h 4379704"/>
              <a:gd name="connsiteX359" fmla="*/ 4337266 w 5440544"/>
              <a:gd name="connsiteY359" fmla="*/ 231826 h 4379704"/>
              <a:gd name="connsiteX360" fmla="*/ 4462487 w 5440544"/>
              <a:gd name="connsiteY360" fmla="*/ 215246 h 4379704"/>
              <a:gd name="connsiteX361" fmla="*/ 4477499 w 5440544"/>
              <a:gd name="connsiteY361" fmla="*/ 218691 h 4379704"/>
              <a:gd name="connsiteX362" fmla="*/ 4449203 w 5440544"/>
              <a:gd name="connsiteY362" fmla="*/ 224985 h 4379704"/>
              <a:gd name="connsiteX363" fmla="*/ 4445736 w 5440544"/>
              <a:gd name="connsiteY363" fmla="*/ 220164 h 4379704"/>
              <a:gd name="connsiteX364" fmla="*/ 4462487 w 5440544"/>
              <a:gd name="connsiteY364" fmla="*/ 215246 h 4379704"/>
              <a:gd name="connsiteX365" fmla="*/ 4271265 w 5440544"/>
              <a:gd name="connsiteY365" fmla="*/ 181965 h 4379704"/>
              <a:gd name="connsiteX366" fmla="*/ 4289554 w 5440544"/>
              <a:gd name="connsiteY366" fmla="*/ 183719 h 4379704"/>
              <a:gd name="connsiteX367" fmla="*/ 4256082 w 5440544"/>
              <a:gd name="connsiteY367" fmla="*/ 186938 h 4379704"/>
              <a:gd name="connsiteX368" fmla="*/ 4271265 w 5440544"/>
              <a:gd name="connsiteY368" fmla="*/ 181965 h 4379704"/>
              <a:gd name="connsiteX369" fmla="*/ 3985856 w 5440544"/>
              <a:gd name="connsiteY369" fmla="*/ 100290 h 4379704"/>
              <a:gd name="connsiteX370" fmla="*/ 3882306 w 5440544"/>
              <a:gd name="connsiteY370" fmla="*/ 118849 h 4379704"/>
              <a:gd name="connsiteX371" fmla="*/ 3885515 w 5440544"/>
              <a:gd name="connsiteY371" fmla="*/ 127490 h 4379704"/>
              <a:gd name="connsiteX372" fmla="*/ 3985856 w 5440544"/>
              <a:gd name="connsiteY372" fmla="*/ 100290 h 4379704"/>
              <a:gd name="connsiteX373" fmla="*/ 3483140 w 5440544"/>
              <a:gd name="connsiteY373" fmla="*/ 95158 h 4379704"/>
              <a:gd name="connsiteX374" fmla="*/ 3470652 w 5440544"/>
              <a:gd name="connsiteY374" fmla="*/ 99210 h 4379704"/>
              <a:gd name="connsiteX375" fmla="*/ 3368359 w 5440544"/>
              <a:gd name="connsiteY375" fmla="*/ 123452 h 4379704"/>
              <a:gd name="connsiteX376" fmla="*/ 3358609 w 5440544"/>
              <a:gd name="connsiteY376" fmla="*/ 126509 h 4379704"/>
              <a:gd name="connsiteX377" fmla="*/ 3303003 w 5440544"/>
              <a:gd name="connsiteY377" fmla="*/ 133060 h 4379704"/>
              <a:gd name="connsiteX378" fmla="*/ 3124400 w 5440544"/>
              <a:gd name="connsiteY378" fmla="*/ 162018 h 4379704"/>
              <a:gd name="connsiteX379" fmla="*/ 2371613 w 5440544"/>
              <a:gd name="connsiteY379" fmla="*/ 353406 h 4379704"/>
              <a:gd name="connsiteX380" fmla="*/ 2326616 w 5440544"/>
              <a:gd name="connsiteY380" fmla="*/ 353813 h 4379704"/>
              <a:gd name="connsiteX381" fmla="*/ 2425167 w 5440544"/>
              <a:gd name="connsiteY381" fmla="*/ 310966 h 4379704"/>
              <a:gd name="connsiteX382" fmla="*/ 2731357 w 5440544"/>
              <a:gd name="connsiteY382" fmla="*/ 232447 h 4379704"/>
              <a:gd name="connsiteX383" fmla="*/ 3151836 w 5440544"/>
              <a:gd name="connsiteY383" fmla="*/ 140403 h 4379704"/>
              <a:gd name="connsiteX384" fmla="*/ 3345608 w 5440544"/>
              <a:gd name="connsiteY384" fmla="*/ 111279 h 4379704"/>
              <a:gd name="connsiteX385" fmla="*/ 3128956 w 5440544"/>
              <a:gd name="connsiteY385" fmla="*/ 90311 h 4379704"/>
              <a:gd name="connsiteX386" fmla="*/ 2886897 w 5440544"/>
              <a:gd name="connsiteY386" fmla="*/ 138631 h 4379704"/>
              <a:gd name="connsiteX387" fmla="*/ 2588872 w 5440544"/>
              <a:gd name="connsiteY387" fmla="*/ 213501 h 4379704"/>
              <a:gd name="connsiteX388" fmla="*/ 2417421 w 5440544"/>
              <a:gd name="connsiteY388" fmla="*/ 261933 h 4379704"/>
              <a:gd name="connsiteX389" fmla="*/ 2436010 w 5440544"/>
              <a:gd name="connsiteY389" fmla="*/ 244709 h 4379704"/>
              <a:gd name="connsiteX390" fmla="*/ 2741078 w 5440544"/>
              <a:gd name="connsiteY390" fmla="*/ 156523 h 4379704"/>
              <a:gd name="connsiteX391" fmla="*/ 4943182 w 5440544"/>
              <a:gd name="connsiteY391" fmla="*/ 48728 h 4379704"/>
              <a:gd name="connsiteX392" fmla="*/ 4916152 w 5440544"/>
              <a:gd name="connsiteY392" fmla="*/ 51576 h 4379704"/>
              <a:gd name="connsiteX393" fmla="*/ 4921511 w 5440544"/>
              <a:gd name="connsiteY393" fmla="*/ 49504 h 4379704"/>
              <a:gd name="connsiteX394" fmla="*/ 4261171 w 5440544"/>
              <a:gd name="connsiteY394" fmla="*/ 42315 h 4379704"/>
              <a:gd name="connsiteX395" fmla="*/ 4228596 w 5440544"/>
              <a:gd name="connsiteY395" fmla="*/ 49836 h 4379704"/>
              <a:gd name="connsiteX396" fmla="*/ 4230912 w 5440544"/>
              <a:gd name="connsiteY396" fmla="*/ 54173 h 4379704"/>
              <a:gd name="connsiteX397" fmla="*/ 4261171 w 5440544"/>
              <a:gd name="connsiteY397" fmla="*/ 42315 h 4379704"/>
              <a:gd name="connsiteX398" fmla="*/ 4948901 w 5440544"/>
              <a:gd name="connsiteY398" fmla="*/ 41241 h 4379704"/>
              <a:gd name="connsiteX399" fmla="*/ 4943182 w 5440544"/>
              <a:gd name="connsiteY399" fmla="*/ 48728 h 4379704"/>
              <a:gd name="connsiteX400" fmla="*/ 4948901 w 5440544"/>
              <a:gd name="connsiteY400" fmla="*/ 41241 h 4379704"/>
              <a:gd name="connsiteX401" fmla="*/ 4907759 w 5440544"/>
              <a:gd name="connsiteY401" fmla="*/ 11720 h 4379704"/>
              <a:gd name="connsiteX402" fmla="*/ 4902431 w 5440544"/>
              <a:gd name="connsiteY402" fmla="*/ 19345 h 4379704"/>
              <a:gd name="connsiteX403" fmla="*/ 4907759 w 5440544"/>
              <a:gd name="connsiteY403" fmla="*/ 11720 h 4379704"/>
              <a:gd name="connsiteX404" fmla="*/ 4609507 w 5440544"/>
              <a:gd name="connsiteY404" fmla="*/ 9937 h 4379704"/>
              <a:gd name="connsiteX405" fmla="*/ 4367932 w 5440544"/>
              <a:gd name="connsiteY405" fmla="*/ 32398 h 4379704"/>
              <a:gd name="connsiteX406" fmla="*/ 4287111 w 5440544"/>
              <a:gd name="connsiteY406" fmla="*/ 42699 h 4379704"/>
              <a:gd name="connsiteX407" fmla="*/ 4360477 w 5440544"/>
              <a:gd name="connsiteY407" fmla="*/ 53545 h 4379704"/>
              <a:gd name="connsiteX408" fmla="*/ 4902431 w 5440544"/>
              <a:gd name="connsiteY408" fmla="*/ 19345 h 4379704"/>
              <a:gd name="connsiteX409" fmla="*/ 4401300 w 5440544"/>
              <a:gd name="connsiteY409" fmla="*/ 67937 h 4379704"/>
              <a:gd name="connsiteX410" fmla="*/ 4365082 w 5440544"/>
              <a:gd name="connsiteY410" fmla="*/ 78947 h 4379704"/>
              <a:gd name="connsiteX411" fmla="*/ 4398946 w 5440544"/>
              <a:gd name="connsiteY411" fmla="*/ 74615 h 4379704"/>
              <a:gd name="connsiteX412" fmla="*/ 4677352 w 5440544"/>
              <a:gd name="connsiteY412" fmla="*/ 58257 h 4379704"/>
              <a:gd name="connsiteX413" fmla="*/ 4856085 w 5440544"/>
              <a:gd name="connsiteY413" fmla="*/ 51849 h 4379704"/>
              <a:gd name="connsiteX414" fmla="*/ 4831802 w 5440544"/>
              <a:gd name="connsiteY414" fmla="*/ 60102 h 4379704"/>
              <a:gd name="connsiteX415" fmla="*/ 4830775 w 5440544"/>
              <a:gd name="connsiteY415" fmla="*/ 60573 h 4379704"/>
              <a:gd name="connsiteX416" fmla="*/ 4822931 w 5440544"/>
              <a:gd name="connsiteY416" fmla="*/ 61398 h 4379704"/>
              <a:gd name="connsiteX417" fmla="*/ 4697507 w 5440544"/>
              <a:gd name="connsiteY417" fmla="*/ 70993 h 4379704"/>
              <a:gd name="connsiteX418" fmla="*/ 4784360 w 5440544"/>
              <a:gd name="connsiteY418" fmla="*/ 79087 h 4379704"/>
              <a:gd name="connsiteX419" fmla="*/ 4793314 w 5440544"/>
              <a:gd name="connsiteY419" fmla="*/ 78218 h 4379704"/>
              <a:gd name="connsiteX420" fmla="*/ 4787731 w 5440544"/>
              <a:gd name="connsiteY420" fmla="*/ 90257 h 4379704"/>
              <a:gd name="connsiteX421" fmla="*/ 4817439 w 5440544"/>
              <a:gd name="connsiteY421" fmla="*/ 84782 h 4379704"/>
              <a:gd name="connsiteX422" fmla="*/ 4852092 w 5440544"/>
              <a:gd name="connsiteY422" fmla="*/ 73763 h 4379704"/>
              <a:gd name="connsiteX423" fmla="*/ 4877243 w 5440544"/>
              <a:gd name="connsiteY423" fmla="*/ 73036 h 4379704"/>
              <a:gd name="connsiteX424" fmla="*/ 4798707 w 5440544"/>
              <a:gd name="connsiteY424" fmla="*/ 91654 h 4379704"/>
              <a:gd name="connsiteX425" fmla="*/ 4322661 w 5440544"/>
              <a:gd name="connsiteY425" fmla="*/ 125312 h 4379704"/>
              <a:gd name="connsiteX426" fmla="*/ 4138290 w 5440544"/>
              <a:gd name="connsiteY426" fmla="*/ 154172 h 4379704"/>
              <a:gd name="connsiteX427" fmla="*/ 4164230 w 5440544"/>
              <a:gd name="connsiteY427" fmla="*/ 154557 h 4379704"/>
              <a:gd name="connsiteX428" fmla="*/ 4553887 w 5440544"/>
              <a:gd name="connsiteY428" fmla="*/ 129236 h 4379704"/>
              <a:gd name="connsiteX429" fmla="*/ 4700617 w 5440544"/>
              <a:gd name="connsiteY429" fmla="*/ 118392 h 4379704"/>
              <a:gd name="connsiteX430" fmla="*/ 4616118 w 5440544"/>
              <a:gd name="connsiteY430" fmla="*/ 136159 h 4379704"/>
              <a:gd name="connsiteX431" fmla="*/ 4181396 w 5440544"/>
              <a:gd name="connsiteY431" fmla="*/ 176877 h 4379704"/>
              <a:gd name="connsiteX432" fmla="*/ 4010905 w 5440544"/>
              <a:gd name="connsiteY432" fmla="*/ 201869 h 4379704"/>
              <a:gd name="connsiteX433" fmla="*/ 4132083 w 5440544"/>
              <a:gd name="connsiteY433" fmla="*/ 189528 h 4379704"/>
              <a:gd name="connsiteX434" fmla="*/ 4256082 w 5440544"/>
              <a:gd name="connsiteY434" fmla="*/ 186938 h 4379704"/>
              <a:gd name="connsiteX435" fmla="*/ 4039668 w 5440544"/>
              <a:gd name="connsiteY435" fmla="*/ 212009 h 4379704"/>
              <a:gd name="connsiteX436" fmla="*/ 3973191 w 5440544"/>
              <a:gd name="connsiteY436" fmla="*/ 234879 h 4379704"/>
              <a:gd name="connsiteX437" fmla="*/ 3727445 w 5440544"/>
              <a:gd name="connsiteY437" fmla="*/ 272137 h 4379704"/>
              <a:gd name="connsiteX438" fmla="*/ 3691228 w 5440544"/>
              <a:gd name="connsiteY438" fmla="*/ 283144 h 4379704"/>
              <a:gd name="connsiteX439" fmla="*/ 3756208 w 5440544"/>
              <a:gd name="connsiteY439" fmla="*/ 282277 h 4379704"/>
              <a:gd name="connsiteX440" fmla="*/ 4283814 w 5440544"/>
              <a:gd name="connsiteY440" fmla="*/ 235507 h 4379704"/>
              <a:gd name="connsiteX441" fmla="*/ 3843988 w 5440544"/>
              <a:gd name="connsiteY441" fmla="*/ 290695 h 4379704"/>
              <a:gd name="connsiteX442" fmla="*/ 3795142 w 5440544"/>
              <a:gd name="connsiteY442" fmla="*/ 319777 h 4379704"/>
              <a:gd name="connsiteX443" fmla="*/ 4316252 w 5440544"/>
              <a:gd name="connsiteY443" fmla="*/ 270721 h 4379704"/>
              <a:gd name="connsiteX444" fmla="*/ 4362642 w 5440544"/>
              <a:gd name="connsiteY444" fmla="*/ 287075 h 4379704"/>
              <a:gd name="connsiteX445" fmla="*/ 4016095 w 5440544"/>
              <a:gd name="connsiteY445" fmla="*/ 335099 h 4379704"/>
              <a:gd name="connsiteX446" fmla="*/ 3957539 w 5440544"/>
              <a:gd name="connsiteY446" fmla="*/ 353252 h 4379704"/>
              <a:gd name="connsiteX447" fmla="*/ 4249679 w 5440544"/>
              <a:gd name="connsiteY447" fmla="*/ 325309 h 4379704"/>
              <a:gd name="connsiteX448" fmla="*/ 4367303 w 5440544"/>
              <a:gd name="connsiteY448" fmla="*/ 312695 h 4379704"/>
              <a:gd name="connsiteX449" fmla="*/ 4319228 w 5440544"/>
              <a:gd name="connsiteY449" fmla="*/ 337442 h 4379704"/>
              <a:gd name="connsiteX450" fmla="*/ 4399972 w 5440544"/>
              <a:gd name="connsiteY450" fmla="*/ 329875 h 4379704"/>
              <a:gd name="connsiteX451" fmla="*/ 4472974 w 5440544"/>
              <a:gd name="connsiteY451" fmla="*/ 303110 h 4379704"/>
              <a:gd name="connsiteX452" fmla="*/ 4526537 w 5440544"/>
              <a:gd name="connsiteY452" fmla="*/ 298549 h 4379704"/>
              <a:gd name="connsiteX453" fmla="*/ 4532994 w 5440544"/>
              <a:gd name="connsiteY453" fmla="*/ 297975 h 4379704"/>
              <a:gd name="connsiteX454" fmla="*/ 4504422 w 5440544"/>
              <a:gd name="connsiteY454" fmla="*/ 310441 h 4379704"/>
              <a:gd name="connsiteX455" fmla="*/ 4389913 w 5440544"/>
              <a:gd name="connsiteY455" fmla="*/ 355557 h 4379704"/>
              <a:gd name="connsiteX456" fmla="*/ 4116973 w 5440544"/>
              <a:gd name="connsiteY456" fmla="*/ 449825 h 4379704"/>
              <a:gd name="connsiteX457" fmla="*/ 4205539 w 5440544"/>
              <a:gd name="connsiteY457" fmla="*/ 435631 h 4379704"/>
              <a:gd name="connsiteX458" fmla="*/ 4334611 w 5440544"/>
              <a:gd name="connsiteY458" fmla="*/ 396501 h 4379704"/>
              <a:gd name="connsiteX459" fmla="*/ 4384964 w 5440544"/>
              <a:gd name="connsiteY459" fmla="*/ 397740 h 4379704"/>
              <a:gd name="connsiteX460" fmla="*/ 4431324 w 5440544"/>
              <a:gd name="connsiteY460" fmla="*/ 372952 h 4379704"/>
              <a:gd name="connsiteX461" fmla="*/ 4482847 w 5440544"/>
              <a:gd name="connsiteY461" fmla="*/ 374222 h 4379704"/>
              <a:gd name="connsiteX462" fmla="*/ 4604682 w 5440544"/>
              <a:gd name="connsiteY462" fmla="*/ 326726 h 4379704"/>
              <a:gd name="connsiteX463" fmla="*/ 4548209 w 5440544"/>
              <a:gd name="connsiteY463" fmla="*/ 367642 h 4379704"/>
              <a:gd name="connsiteX464" fmla="*/ 4464591 w 5440544"/>
              <a:gd name="connsiteY464" fmla="*/ 399702 h 4379704"/>
              <a:gd name="connsiteX465" fmla="*/ 4439524 w 5440544"/>
              <a:gd name="connsiteY465" fmla="*/ 433201 h 4379704"/>
              <a:gd name="connsiteX466" fmla="*/ 4330876 w 5440544"/>
              <a:gd name="connsiteY466" fmla="*/ 475904 h 4379704"/>
              <a:gd name="connsiteX467" fmla="*/ 4197068 w 5440544"/>
              <a:gd name="connsiteY467" fmla="*/ 511708 h 4379704"/>
              <a:gd name="connsiteX468" fmla="*/ 4199891 w 5440544"/>
              <a:gd name="connsiteY468" fmla="*/ 510606 h 4379704"/>
              <a:gd name="connsiteX469" fmla="*/ 4206708 w 5440544"/>
              <a:gd name="connsiteY469" fmla="*/ 508063 h 4379704"/>
              <a:gd name="connsiteX470" fmla="*/ 4205169 w 5440544"/>
              <a:gd name="connsiteY470" fmla="*/ 508547 h 4379704"/>
              <a:gd name="connsiteX471" fmla="*/ 4199891 w 5440544"/>
              <a:gd name="connsiteY471" fmla="*/ 510606 h 4379704"/>
              <a:gd name="connsiteX472" fmla="*/ 4196600 w 5440544"/>
              <a:gd name="connsiteY472" fmla="*/ 511834 h 4379704"/>
              <a:gd name="connsiteX473" fmla="*/ 4197068 w 5440544"/>
              <a:gd name="connsiteY473" fmla="*/ 511708 h 4379704"/>
              <a:gd name="connsiteX474" fmla="*/ 4180286 w 5440544"/>
              <a:gd name="connsiteY474" fmla="*/ 518254 h 4379704"/>
              <a:gd name="connsiteX475" fmla="*/ 4135231 w 5440544"/>
              <a:gd name="connsiteY475" fmla="*/ 544439 h 4379704"/>
              <a:gd name="connsiteX476" fmla="*/ 4225874 w 5440544"/>
              <a:gd name="connsiteY476" fmla="*/ 512555 h 4379704"/>
              <a:gd name="connsiteX477" fmla="*/ 4513028 w 5440544"/>
              <a:gd name="connsiteY477" fmla="*/ 417270 h 4379704"/>
              <a:gd name="connsiteX478" fmla="*/ 4602768 w 5440544"/>
              <a:gd name="connsiteY478" fmla="*/ 403103 h 4379704"/>
              <a:gd name="connsiteX479" fmla="*/ 4692454 w 5440544"/>
              <a:gd name="connsiteY479" fmla="*/ 379380 h 4379704"/>
              <a:gd name="connsiteX480" fmla="*/ 4724764 w 5440544"/>
              <a:gd name="connsiteY480" fmla="*/ 414294 h 4379704"/>
              <a:gd name="connsiteX481" fmla="*/ 4915205 w 5440544"/>
              <a:gd name="connsiteY481" fmla="*/ 342559 h 4379704"/>
              <a:gd name="connsiteX482" fmla="*/ 4988544 w 5440544"/>
              <a:gd name="connsiteY482" fmla="*/ 315138 h 4379704"/>
              <a:gd name="connsiteX483" fmla="*/ 4997771 w 5440544"/>
              <a:gd name="connsiteY483" fmla="*/ 317005 h 4379704"/>
              <a:gd name="connsiteX484" fmla="*/ 5024703 w 5440544"/>
              <a:gd name="connsiteY484" fmla="*/ 319940 h 4379704"/>
              <a:gd name="connsiteX485" fmla="*/ 5001439 w 5440544"/>
              <a:gd name="connsiteY485" fmla="*/ 329499 h 4379704"/>
              <a:gd name="connsiteX486" fmla="*/ 4652165 w 5440544"/>
              <a:gd name="connsiteY486" fmla="*/ 472553 h 4379704"/>
              <a:gd name="connsiteX487" fmla="*/ 4515321 w 5440544"/>
              <a:gd name="connsiteY487" fmla="*/ 527866 h 4379704"/>
              <a:gd name="connsiteX488" fmla="*/ 4414566 w 5440544"/>
              <a:gd name="connsiteY488" fmla="*/ 575880 h 4379704"/>
              <a:gd name="connsiteX489" fmla="*/ 4353195 w 5440544"/>
              <a:gd name="connsiteY489" fmla="*/ 608487 h 4379704"/>
              <a:gd name="connsiteX490" fmla="*/ 4325041 w 5440544"/>
              <a:gd name="connsiteY490" fmla="*/ 658288 h 4379704"/>
              <a:gd name="connsiteX491" fmla="*/ 4545716 w 5440544"/>
              <a:gd name="connsiteY491" fmla="*/ 579110 h 4379704"/>
              <a:gd name="connsiteX492" fmla="*/ 4702892 w 5440544"/>
              <a:gd name="connsiteY492" fmla="*/ 540672 h 4379704"/>
              <a:gd name="connsiteX493" fmla="*/ 4738234 w 5440544"/>
              <a:gd name="connsiteY493" fmla="*/ 549729 h 4379704"/>
              <a:gd name="connsiteX494" fmla="*/ 4905310 w 5440544"/>
              <a:gd name="connsiteY494" fmla="*/ 486972 h 4379704"/>
              <a:gd name="connsiteX495" fmla="*/ 4866350 w 5440544"/>
              <a:gd name="connsiteY495" fmla="*/ 518767 h 4379704"/>
              <a:gd name="connsiteX496" fmla="*/ 4867394 w 5440544"/>
              <a:gd name="connsiteY496" fmla="*/ 514431 h 4379704"/>
              <a:gd name="connsiteX497" fmla="*/ 4874333 w 5440544"/>
              <a:gd name="connsiteY497" fmla="*/ 510776 h 4379704"/>
              <a:gd name="connsiteX498" fmla="*/ 4868067 w 5440544"/>
              <a:gd name="connsiteY498" fmla="*/ 511644 h 4379704"/>
              <a:gd name="connsiteX499" fmla="*/ 4867394 w 5440544"/>
              <a:gd name="connsiteY499" fmla="*/ 514431 h 4379704"/>
              <a:gd name="connsiteX500" fmla="*/ 4854638 w 5440544"/>
              <a:gd name="connsiteY500" fmla="*/ 521155 h 4379704"/>
              <a:gd name="connsiteX501" fmla="*/ 4845445 w 5440544"/>
              <a:gd name="connsiteY501" fmla="*/ 523028 h 4379704"/>
              <a:gd name="connsiteX502" fmla="*/ 4835957 w 5440544"/>
              <a:gd name="connsiteY502" fmla="*/ 527572 h 4379704"/>
              <a:gd name="connsiteX503" fmla="*/ 4816744 w 5440544"/>
              <a:gd name="connsiteY503" fmla="*/ 561216 h 4379704"/>
              <a:gd name="connsiteX504" fmla="*/ 4656695 w 5440544"/>
              <a:gd name="connsiteY504" fmla="*/ 624146 h 4379704"/>
              <a:gd name="connsiteX505" fmla="*/ 4639610 w 5440544"/>
              <a:gd name="connsiteY505" fmla="*/ 649656 h 4379704"/>
              <a:gd name="connsiteX506" fmla="*/ 4449167 w 5440544"/>
              <a:gd name="connsiteY506" fmla="*/ 721390 h 4379704"/>
              <a:gd name="connsiteX507" fmla="*/ 4252818 w 5440544"/>
              <a:gd name="connsiteY507" fmla="*/ 783427 h 4379704"/>
              <a:gd name="connsiteX508" fmla="*/ 4235519 w 5440544"/>
              <a:gd name="connsiteY508" fmla="*/ 800741 h 4379704"/>
              <a:gd name="connsiteX509" fmla="*/ 4424045 w 5440544"/>
              <a:gd name="connsiteY509" fmla="*/ 745335 h 4379704"/>
              <a:gd name="connsiteX510" fmla="*/ 4901023 w 5440544"/>
              <a:gd name="connsiteY510" fmla="*/ 583590 h 4379704"/>
              <a:gd name="connsiteX511" fmla="*/ 5140217 w 5440544"/>
              <a:gd name="connsiteY511" fmla="*/ 488795 h 4379704"/>
              <a:gd name="connsiteX512" fmla="*/ 5158318 w 5440544"/>
              <a:gd name="connsiteY512" fmla="*/ 489986 h 4379704"/>
              <a:gd name="connsiteX513" fmla="*/ 5200832 w 5440544"/>
              <a:gd name="connsiteY513" fmla="*/ 490239 h 4379704"/>
              <a:gd name="connsiteX514" fmla="*/ 5127479 w 5440544"/>
              <a:gd name="connsiteY514" fmla="*/ 525194 h 4379704"/>
              <a:gd name="connsiteX515" fmla="*/ 5065897 w 5440544"/>
              <a:gd name="connsiteY515" fmla="*/ 549608 h 4379704"/>
              <a:gd name="connsiteX516" fmla="*/ 5127479 w 5440544"/>
              <a:gd name="connsiteY516" fmla="*/ 525194 h 4379704"/>
              <a:gd name="connsiteX517" fmla="*/ 5202525 w 5440544"/>
              <a:gd name="connsiteY517" fmla="*/ 502280 h 4379704"/>
              <a:gd name="connsiteX518" fmla="*/ 5204288 w 5440544"/>
              <a:gd name="connsiteY518" fmla="*/ 521208 h 4379704"/>
              <a:gd name="connsiteX519" fmla="*/ 5192230 w 5440544"/>
              <a:gd name="connsiteY519" fmla="*/ 516957 h 4379704"/>
              <a:gd name="connsiteX520" fmla="*/ 5204288 w 5440544"/>
              <a:gd name="connsiteY520" fmla="*/ 521208 h 4379704"/>
              <a:gd name="connsiteX521" fmla="*/ 5231455 w 5440544"/>
              <a:gd name="connsiteY521" fmla="*/ 519338 h 4379704"/>
              <a:gd name="connsiteX522" fmla="*/ 5161611 w 5440544"/>
              <a:gd name="connsiteY522" fmla="*/ 550190 h 4379704"/>
              <a:gd name="connsiteX523" fmla="*/ 5138619 w 5440544"/>
              <a:gd name="connsiteY523" fmla="*/ 556308 h 4379704"/>
              <a:gd name="connsiteX524" fmla="*/ 5127146 w 5440544"/>
              <a:gd name="connsiteY524" fmla="*/ 556585 h 4379704"/>
              <a:gd name="connsiteX525" fmla="*/ 5131516 w 5440544"/>
              <a:gd name="connsiteY525" fmla="*/ 563485 h 4379704"/>
              <a:gd name="connsiteX526" fmla="*/ 5038067 w 5440544"/>
              <a:gd name="connsiteY526" fmla="*/ 604763 h 4379704"/>
              <a:gd name="connsiteX527" fmla="*/ 5007702 w 5440544"/>
              <a:gd name="connsiteY527" fmla="*/ 608392 h 4379704"/>
              <a:gd name="connsiteX528" fmla="*/ 4937996 w 5440544"/>
              <a:gd name="connsiteY528" fmla="*/ 613794 h 4379704"/>
              <a:gd name="connsiteX529" fmla="*/ 4854820 w 5440544"/>
              <a:gd name="connsiteY529" fmla="*/ 630775 h 4379704"/>
              <a:gd name="connsiteX530" fmla="*/ 5000228 w 5440544"/>
              <a:gd name="connsiteY530" fmla="*/ 620716 h 4379704"/>
              <a:gd name="connsiteX531" fmla="*/ 5001850 w 5440544"/>
              <a:gd name="connsiteY531" fmla="*/ 620762 h 4379704"/>
              <a:gd name="connsiteX532" fmla="*/ 4976374 w 5440544"/>
              <a:gd name="connsiteY532" fmla="*/ 632015 h 4379704"/>
              <a:gd name="connsiteX533" fmla="*/ 4525924 w 5440544"/>
              <a:gd name="connsiteY533" fmla="*/ 807890 h 4379704"/>
              <a:gd name="connsiteX534" fmla="*/ 4584336 w 5440544"/>
              <a:gd name="connsiteY534" fmla="*/ 797046 h 4379704"/>
              <a:gd name="connsiteX535" fmla="*/ 4563586 w 5440544"/>
              <a:gd name="connsiteY535" fmla="*/ 814948 h 4379704"/>
              <a:gd name="connsiteX536" fmla="*/ 4416011 w 5440544"/>
              <a:gd name="connsiteY536" fmla="*/ 833989 h 4379704"/>
              <a:gd name="connsiteX537" fmla="*/ 4528243 w 5440544"/>
              <a:gd name="connsiteY537" fmla="*/ 830926 h 4379704"/>
              <a:gd name="connsiteX538" fmla="*/ 4521607 w 5440544"/>
              <a:gd name="connsiteY538" fmla="*/ 833735 h 4379704"/>
              <a:gd name="connsiteX539" fmla="*/ 4368909 w 5440544"/>
              <a:gd name="connsiteY539" fmla="*/ 905013 h 4379704"/>
              <a:gd name="connsiteX540" fmla="*/ 4601719 w 5440544"/>
              <a:gd name="connsiteY540" fmla="*/ 842509 h 4379704"/>
              <a:gd name="connsiteX541" fmla="*/ 4590702 w 5440544"/>
              <a:gd name="connsiteY541" fmla="*/ 876356 h 4379704"/>
              <a:gd name="connsiteX542" fmla="*/ 4619976 w 5440544"/>
              <a:gd name="connsiteY542" fmla="*/ 877076 h 4379704"/>
              <a:gd name="connsiteX543" fmla="*/ 4505170 w 5440544"/>
              <a:gd name="connsiteY543" fmla="*/ 924743 h 4379704"/>
              <a:gd name="connsiteX544" fmla="*/ 4384295 w 5440544"/>
              <a:gd name="connsiteY544" fmla="*/ 964073 h 4379704"/>
              <a:gd name="connsiteX545" fmla="*/ 4374234 w 5440544"/>
              <a:gd name="connsiteY545" fmla="*/ 989755 h 4379704"/>
              <a:gd name="connsiteX546" fmla="*/ 4236221 w 5440544"/>
              <a:gd name="connsiteY546" fmla="*/ 1045040 h 4379704"/>
              <a:gd name="connsiteX547" fmla="*/ 4354063 w 5440544"/>
              <a:gd name="connsiteY547" fmla="*/ 1031565 h 4379704"/>
              <a:gd name="connsiteX548" fmla="*/ 4505172 w 5440544"/>
              <a:gd name="connsiteY548" fmla="*/ 984791 h 4379704"/>
              <a:gd name="connsiteX549" fmla="*/ 4805474 w 5440544"/>
              <a:gd name="connsiteY549" fmla="*/ 907572 h 4379704"/>
              <a:gd name="connsiteX550" fmla="*/ 4524547 w 5440544"/>
              <a:gd name="connsiteY550" fmla="*/ 1009832 h 4379704"/>
              <a:gd name="connsiteX551" fmla="*/ 4393398 w 5440544"/>
              <a:gd name="connsiteY551" fmla="*/ 1066650 h 4379704"/>
              <a:gd name="connsiteX552" fmla="*/ 4368330 w 5440544"/>
              <a:gd name="connsiteY552" fmla="*/ 1100151 h 4379704"/>
              <a:gd name="connsiteX553" fmla="*/ 4232391 w 5440544"/>
              <a:gd name="connsiteY553" fmla="*/ 1137746 h 4379704"/>
              <a:gd name="connsiteX554" fmla="*/ 4234468 w 5440544"/>
              <a:gd name="connsiteY554" fmla="*/ 1180103 h 4379704"/>
              <a:gd name="connsiteX555" fmla="*/ 4067233 w 5440544"/>
              <a:gd name="connsiteY555" fmla="*/ 1244221 h 4379704"/>
              <a:gd name="connsiteX556" fmla="*/ 4066941 w 5440544"/>
              <a:gd name="connsiteY556" fmla="*/ 1246708 h 4379704"/>
              <a:gd name="connsiteX557" fmla="*/ 4066576 w 5440544"/>
              <a:gd name="connsiteY557" fmla="*/ 1249817 h 4379704"/>
              <a:gd name="connsiteX558" fmla="*/ 4066358 w 5440544"/>
              <a:gd name="connsiteY558" fmla="*/ 1251683 h 4379704"/>
              <a:gd name="connsiteX559" fmla="*/ 4066455 w 5440544"/>
              <a:gd name="connsiteY559" fmla="*/ 1250854 h 4379704"/>
              <a:gd name="connsiteX560" fmla="*/ 4066576 w 5440544"/>
              <a:gd name="connsiteY560" fmla="*/ 1249817 h 4379704"/>
              <a:gd name="connsiteX561" fmla="*/ 4067233 w 5440544"/>
              <a:gd name="connsiteY561" fmla="*/ 1244221 h 4379704"/>
              <a:gd name="connsiteX562" fmla="*/ 4210356 w 5440544"/>
              <a:gd name="connsiteY562" fmla="*/ 1205438 h 4379704"/>
              <a:gd name="connsiteX563" fmla="*/ 4435025 w 5440544"/>
              <a:gd name="connsiteY563" fmla="*/ 1152286 h 4379704"/>
              <a:gd name="connsiteX564" fmla="*/ 4279926 w 5440544"/>
              <a:gd name="connsiteY564" fmla="*/ 1233079 h 4379704"/>
              <a:gd name="connsiteX565" fmla="*/ 4365621 w 5440544"/>
              <a:gd name="connsiteY565" fmla="*/ 1243377 h 4379704"/>
              <a:gd name="connsiteX566" fmla="*/ 4251770 w 5440544"/>
              <a:gd name="connsiteY566" fmla="*/ 1282880 h 4379704"/>
              <a:gd name="connsiteX567" fmla="*/ 4137920 w 5440544"/>
              <a:gd name="connsiteY567" fmla="*/ 1322383 h 4379704"/>
              <a:gd name="connsiteX568" fmla="*/ 4287113 w 5440544"/>
              <a:gd name="connsiteY568" fmla="*/ 1291939 h 4379704"/>
              <a:gd name="connsiteX569" fmla="*/ 4269221 w 5440544"/>
              <a:gd name="connsiteY569" fmla="*/ 1305082 h 4379704"/>
              <a:gd name="connsiteX570" fmla="*/ 4261216 w 5440544"/>
              <a:gd name="connsiteY570" fmla="*/ 1310145 h 4379704"/>
              <a:gd name="connsiteX571" fmla="*/ 4137443 w 5440544"/>
              <a:gd name="connsiteY571" fmla="*/ 1326441 h 4379704"/>
              <a:gd name="connsiteX572" fmla="*/ 4077966 w 5440544"/>
              <a:gd name="connsiteY572" fmla="*/ 1334274 h 4379704"/>
              <a:gd name="connsiteX573" fmla="*/ 4077966 w 5440544"/>
              <a:gd name="connsiteY573" fmla="*/ 1334274 h 4379704"/>
              <a:gd name="connsiteX574" fmla="*/ 4175675 w 5440544"/>
              <a:gd name="connsiteY574" fmla="*/ 1333581 h 4379704"/>
              <a:gd name="connsiteX575" fmla="*/ 4237197 w 5440544"/>
              <a:gd name="connsiteY575" fmla="*/ 1328003 h 4379704"/>
              <a:gd name="connsiteX576" fmla="*/ 4233022 w 5440544"/>
              <a:gd name="connsiteY576" fmla="*/ 1334938 h 4379704"/>
              <a:gd name="connsiteX577" fmla="*/ 4283122 w 5440544"/>
              <a:gd name="connsiteY577" fmla="*/ 1325957 h 4379704"/>
              <a:gd name="connsiteX578" fmla="*/ 4294743 w 5440544"/>
              <a:gd name="connsiteY578" fmla="*/ 1322834 h 4379704"/>
              <a:gd name="connsiteX579" fmla="*/ 4366459 w 5440544"/>
              <a:gd name="connsiteY579" fmla="*/ 1316483 h 4379704"/>
              <a:gd name="connsiteX580" fmla="*/ 4463949 w 5440544"/>
              <a:gd name="connsiteY580" fmla="*/ 1316417 h 4379704"/>
              <a:gd name="connsiteX581" fmla="*/ 4451167 w 5440544"/>
              <a:gd name="connsiteY581" fmla="*/ 1318940 h 4379704"/>
              <a:gd name="connsiteX582" fmla="*/ 4611811 w 5440544"/>
              <a:gd name="connsiteY582" fmla="*/ 1307460 h 4379704"/>
              <a:gd name="connsiteX583" fmla="*/ 4818595 w 5440544"/>
              <a:gd name="connsiteY583" fmla="*/ 1297137 h 4379704"/>
              <a:gd name="connsiteX584" fmla="*/ 4577021 w 5440544"/>
              <a:gd name="connsiteY584" fmla="*/ 1319598 h 4379704"/>
              <a:gd name="connsiteX585" fmla="*/ 4496200 w 5440544"/>
              <a:gd name="connsiteY585" fmla="*/ 1329900 h 4379704"/>
              <a:gd name="connsiteX586" fmla="*/ 4503615 w 5440544"/>
              <a:gd name="connsiteY586" fmla="*/ 1338086 h 4379704"/>
              <a:gd name="connsiteX587" fmla="*/ 4506982 w 5440544"/>
              <a:gd name="connsiteY587" fmla="*/ 1338644 h 4379704"/>
              <a:gd name="connsiteX588" fmla="*/ 4532520 w 5440544"/>
              <a:gd name="connsiteY588" fmla="*/ 1336373 h 4379704"/>
              <a:gd name="connsiteX589" fmla="*/ 4522216 w 5440544"/>
              <a:gd name="connsiteY589" fmla="*/ 1340031 h 4379704"/>
              <a:gd name="connsiteX590" fmla="*/ 4519951 w 5440544"/>
              <a:gd name="connsiteY590" fmla="*/ 1340794 h 4379704"/>
              <a:gd name="connsiteX591" fmla="*/ 4525912 w 5440544"/>
              <a:gd name="connsiteY591" fmla="*/ 1341782 h 4379704"/>
              <a:gd name="connsiteX592" fmla="*/ 4569565 w 5440544"/>
              <a:gd name="connsiteY592" fmla="*/ 1340747 h 4379704"/>
              <a:gd name="connsiteX593" fmla="*/ 5111519 w 5440544"/>
              <a:gd name="connsiteY593" fmla="*/ 1306545 h 4379704"/>
              <a:gd name="connsiteX594" fmla="*/ 4610389 w 5440544"/>
              <a:gd name="connsiteY594" fmla="*/ 1355138 h 4379704"/>
              <a:gd name="connsiteX595" fmla="*/ 4574171 w 5440544"/>
              <a:gd name="connsiteY595" fmla="*/ 1366148 h 4379704"/>
              <a:gd name="connsiteX596" fmla="*/ 4608035 w 5440544"/>
              <a:gd name="connsiteY596" fmla="*/ 1361816 h 4379704"/>
              <a:gd name="connsiteX597" fmla="*/ 4886442 w 5440544"/>
              <a:gd name="connsiteY597" fmla="*/ 1345459 h 4379704"/>
              <a:gd name="connsiteX598" fmla="*/ 5065174 w 5440544"/>
              <a:gd name="connsiteY598" fmla="*/ 1339050 h 4379704"/>
              <a:gd name="connsiteX599" fmla="*/ 5040892 w 5440544"/>
              <a:gd name="connsiteY599" fmla="*/ 1347303 h 4379704"/>
              <a:gd name="connsiteX600" fmla="*/ 5039864 w 5440544"/>
              <a:gd name="connsiteY600" fmla="*/ 1347774 h 4379704"/>
              <a:gd name="connsiteX601" fmla="*/ 5032020 w 5440544"/>
              <a:gd name="connsiteY601" fmla="*/ 1348600 h 4379704"/>
              <a:gd name="connsiteX602" fmla="*/ 4906596 w 5440544"/>
              <a:gd name="connsiteY602" fmla="*/ 1358194 h 4379704"/>
              <a:gd name="connsiteX603" fmla="*/ 4993449 w 5440544"/>
              <a:gd name="connsiteY603" fmla="*/ 1366288 h 4379704"/>
              <a:gd name="connsiteX604" fmla="*/ 5002403 w 5440544"/>
              <a:gd name="connsiteY604" fmla="*/ 1365418 h 4379704"/>
              <a:gd name="connsiteX605" fmla="*/ 4996820 w 5440544"/>
              <a:gd name="connsiteY605" fmla="*/ 1377458 h 4379704"/>
              <a:gd name="connsiteX606" fmla="*/ 5026528 w 5440544"/>
              <a:gd name="connsiteY606" fmla="*/ 1371983 h 4379704"/>
              <a:gd name="connsiteX607" fmla="*/ 5061181 w 5440544"/>
              <a:gd name="connsiteY607" fmla="*/ 1360963 h 4379704"/>
              <a:gd name="connsiteX608" fmla="*/ 5086331 w 5440544"/>
              <a:gd name="connsiteY608" fmla="*/ 1360237 h 4379704"/>
              <a:gd name="connsiteX609" fmla="*/ 5007796 w 5440544"/>
              <a:gd name="connsiteY609" fmla="*/ 1378854 h 4379704"/>
              <a:gd name="connsiteX610" fmla="*/ 4531750 w 5440544"/>
              <a:gd name="connsiteY610" fmla="*/ 1412513 h 4379704"/>
              <a:gd name="connsiteX611" fmla="*/ 4467985 w 5440544"/>
              <a:gd name="connsiteY611" fmla="*/ 1416760 h 4379704"/>
              <a:gd name="connsiteX612" fmla="*/ 4442812 w 5440544"/>
              <a:gd name="connsiteY612" fmla="*/ 1418717 h 4379704"/>
              <a:gd name="connsiteX613" fmla="*/ 4444450 w 5440544"/>
              <a:gd name="connsiteY613" fmla="*/ 1419828 h 4379704"/>
              <a:gd name="connsiteX614" fmla="*/ 4460072 w 5440544"/>
              <a:gd name="connsiteY614" fmla="*/ 1431493 h 4379704"/>
              <a:gd name="connsiteX615" fmla="*/ 4463652 w 5440544"/>
              <a:gd name="connsiteY615" fmla="*/ 1436476 h 4379704"/>
              <a:gd name="connsiteX616" fmla="*/ 4570088 w 5440544"/>
              <a:gd name="connsiteY616" fmla="*/ 1430251 h 4379704"/>
              <a:gd name="connsiteX617" fmla="*/ 4762976 w 5440544"/>
              <a:gd name="connsiteY617" fmla="*/ 1416438 h 4379704"/>
              <a:gd name="connsiteX618" fmla="*/ 4909705 w 5440544"/>
              <a:gd name="connsiteY618" fmla="*/ 1405593 h 4379704"/>
              <a:gd name="connsiteX619" fmla="*/ 4868836 w 5440544"/>
              <a:gd name="connsiteY619" fmla="*/ 1423879 h 4379704"/>
              <a:gd name="connsiteX620" fmla="*/ 4860165 w 5440544"/>
              <a:gd name="connsiteY620" fmla="*/ 1423946 h 4379704"/>
              <a:gd name="connsiteX621" fmla="*/ 4846906 w 5440544"/>
              <a:gd name="connsiteY621" fmla="*/ 1430751 h 4379704"/>
              <a:gd name="connsiteX622" fmla="*/ 4762433 w 5440544"/>
              <a:gd name="connsiteY622" fmla="*/ 1464673 h 4379704"/>
              <a:gd name="connsiteX623" fmla="*/ 4682495 w 5440544"/>
              <a:gd name="connsiteY623" fmla="*/ 1495394 h 4379704"/>
              <a:gd name="connsiteX624" fmla="*/ 4671031 w 5440544"/>
              <a:gd name="connsiteY624" fmla="*/ 1500309 h 4379704"/>
              <a:gd name="connsiteX625" fmla="*/ 4576996 w 5440544"/>
              <a:gd name="connsiteY625" fmla="*/ 1509853 h 4379704"/>
              <a:gd name="connsiteX626" fmla="*/ 4687917 w 5440544"/>
              <a:gd name="connsiteY626" fmla="*/ 1479215 h 4379704"/>
              <a:gd name="connsiteX627" fmla="*/ 4814291 w 5440544"/>
              <a:gd name="connsiteY627" fmla="*/ 1428206 h 4379704"/>
              <a:gd name="connsiteX628" fmla="*/ 4829992 w 5440544"/>
              <a:gd name="connsiteY628" fmla="*/ 1423674 h 4379704"/>
              <a:gd name="connsiteX629" fmla="*/ 4828989 w 5440544"/>
              <a:gd name="connsiteY629" fmla="*/ 1423625 h 4379704"/>
              <a:gd name="connsiteX630" fmla="*/ 4825207 w 5440544"/>
              <a:gd name="connsiteY630" fmla="*/ 1423360 h 4379704"/>
              <a:gd name="connsiteX631" fmla="*/ 4503923 w 5440544"/>
              <a:gd name="connsiteY631" fmla="*/ 1455107 h 4379704"/>
              <a:gd name="connsiteX632" fmla="*/ 4440971 w 5440544"/>
              <a:gd name="connsiteY632" fmla="*/ 1460085 h 4379704"/>
              <a:gd name="connsiteX633" fmla="*/ 4418355 w 5440544"/>
              <a:gd name="connsiteY633" fmla="*/ 1471204 h 4379704"/>
              <a:gd name="connsiteX634" fmla="*/ 4410663 w 5440544"/>
              <a:gd name="connsiteY634" fmla="*/ 1474605 h 4379704"/>
              <a:gd name="connsiteX635" fmla="*/ 4430346 w 5440544"/>
              <a:gd name="connsiteY635" fmla="*/ 1473848 h 4379704"/>
              <a:gd name="connsiteX636" fmla="*/ 4465171 w 5440544"/>
              <a:gd name="connsiteY636" fmla="*/ 1474139 h 4379704"/>
              <a:gd name="connsiteX637" fmla="*/ 4410763 w 5440544"/>
              <a:gd name="connsiteY637" fmla="*/ 1484875 h 4379704"/>
              <a:gd name="connsiteX638" fmla="*/ 4381497 w 5440544"/>
              <a:gd name="connsiteY638" fmla="*/ 1487178 h 4379704"/>
              <a:gd name="connsiteX639" fmla="*/ 4332864 w 5440544"/>
              <a:gd name="connsiteY639" fmla="*/ 1506810 h 4379704"/>
              <a:gd name="connsiteX640" fmla="*/ 4296755 w 5440544"/>
              <a:gd name="connsiteY640" fmla="*/ 1520080 h 4379704"/>
              <a:gd name="connsiteX641" fmla="*/ 4281572 w 5440544"/>
              <a:gd name="connsiteY641" fmla="*/ 1532812 h 4379704"/>
              <a:gd name="connsiteX642" fmla="*/ 4288377 w 5440544"/>
              <a:gd name="connsiteY642" fmla="*/ 1534844 h 4379704"/>
              <a:gd name="connsiteX643" fmla="*/ 4299433 w 5440544"/>
              <a:gd name="connsiteY643" fmla="*/ 1533907 h 4379704"/>
              <a:gd name="connsiteX644" fmla="*/ 4316624 w 5440544"/>
              <a:gd name="connsiteY644" fmla="*/ 1530908 h 4379704"/>
              <a:gd name="connsiteX645" fmla="*/ 4467080 w 5440544"/>
              <a:gd name="connsiteY645" fmla="*/ 1499708 h 4379704"/>
              <a:gd name="connsiteX646" fmla="*/ 4447540 w 5440544"/>
              <a:gd name="connsiteY646" fmla="*/ 1517672 h 4379704"/>
              <a:gd name="connsiteX647" fmla="*/ 4434487 w 5440544"/>
              <a:gd name="connsiteY647" fmla="*/ 1524434 h 4379704"/>
              <a:gd name="connsiteX648" fmla="*/ 4419938 w 5440544"/>
              <a:gd name="connsiteY648" fmla="*/ 1525930 h 4379704"/>
              <a:gd name="connsiteX649" fmla="*/ 4492903 w 5440544"/>
              <a:gd name="connsiteY649" fmla="*/ 1522708 h 4379704"/>
              <a:gd name="connsiteX650" fmla="*/ 4165174 w 5440544"/>
              <a:gd name="connsiteY650" fmla="*/ 1558167 h 4379704"/>
              <a:gd name="connsiteX651" fmla="*/ 4135328 w 5440544"/>
              <a:gd name="connsiteY651" fmla="*/ 1563419 h 4379704"/>
              <a:gd name="connsiteX652" fmla="*/ 4149346 w 5440544"/>
              <a:gd name="connsiteY652" fmla="*/ 1563419 h 4379704"/>
              <a:gd name="connsiteX653" fmla="*/ 4192068 w 5440544"/>
              <a:gd name="connsiteY653" fmla="*/ 1560960 h 4379704"/>
              <a:gd name="connsiteX654" fmla="*/ 4400557 w 5440544"/>
              <a:gd name="connsiteY654" fmla="*/ 1539507 h 4379704"/>
              <a:gd name="connsiteX655" fmla="*/ 4406116 w 5440544"/>
              <a:gd name="connsiteY655" fmla="*/ 1539131 h 4379704"/>
              <a:gd name="connsiteX656" fmla="*/ 4405771 w 5440544"/>
              <a:gd name="connsiteY656" fmla="*/ 1539310 h 4379704"/>
              <a:gd name="connsiteX657" fmla="*/ 4402625 w 5440544"/>
              <a:gd name="connsiteY657" fmla="*/ 1548616 h 4379704"/>
              <a:gd name="connsiteX658" fmla="*/ 4468842 w 5440544"/>
              <a:gd name="connsiteY658" fmla="*/ 1534898 h 4379704"/>
              <a:gd name="connsiteX659" fmla="*/ 4597567 w 5440544"/>
              <a:gd name="connsiteY659" fmla="*/ 1526208 h 4379704"/>
              <a:gd name="connsiteX660" fmla="*/ 4615318 w 5440544"/>
              <a:gd name="connsiteY660" fmla="*/ 1524252 h 4379704"/>
              <a:gd name="connsiteX661" fmla="*/ 4559705 w 5440544"/>
              <a:gd name="connsiteY661" fmla="*/ 1548536 h 4379704"/>
              <a:gd name="connsiteX662" fmla="*/ 4537424 w 5440544"/>
              <a:gd name="connsiteY662" fmla="*/ 1557800 h 4379704"/>
              <a:gd name="connsiteX663" fmla="*/ 4562225 w 5440544"/>
              <a:gd name="connsiteY663" fmla="*/ 1557550 h 4379704"/>
              <a:gd name="connsiteX664" fmla="*/ 4571730 w 5440544"/>
              <a:gd name="connsiteY664" fmla="*/ 1574275 h 4379704"/>
              <a:gd name="connsiteX665" fmla="*/ 4449243 w 5440544"/>
              <a:gd name="connsiteY665" fmla="*/ 1592736 h 4379704"/>
              <a:gd name="connsiteX666" fmla="*/ 4418700 w 5440544"/>
              <a:gd name="connsiteY666" fmla="*/ 1604281 h 4379704"/>
              <a:gd name="connsiteX667" fmla="*/ 4379219 w 5440544"/>
              <a:gd name="connsiteY667" fmla="*/ 1620979 h 4379704"/>
              <a:gd name="connsiteX668" fmla="*/ 4458768 w 5440544"/>
              <a:gd name="connsiteY668" fmla="*/ 1612509 h 4379704"/>
              <a:gd name="connsiteX669" fmla="*/ 4479101 w 5440544"/>
              <a:gd name="connsiteY669" fmla="*/ 1610329 h 4379704"/>
              <a:gd name="connsiteX670" fmla="*/ 4493900 w 5440544"/>
              <a:gd name="connsiteY670" fmla="*/ 1604107 h 4379704"/>
              <a:gd name="connsiteX671" fmla="*/ 4556929 w 5440544"/>
              <a:gd name="connsiteY671" fmla="*/ 1594720 h 4379704"/>
              <a:gd name="connsiteX672" fmla="*/ 4543607 w 5440544"/>
              <a:gd name="connsiteY672" fmla="*/ 1599104 h 4379704"/>
              <a:gd name="connsiteX673" fmla="*/ 4534699 w 5440544"/>
              <a:gd name="connsiteY673" fmla="*/ 1604368 h 4379704"/>
              <a:gd name="connsiteX674" fmla="*/ 4576392 w 5440544"/>
              <a:gd name="connsiteY674" fmla="*/ 1599897 h 4379704"/>
              <a:gd name="connsiteX675" fmla="*/ 4528317 w 5440544"/>
              <a:gd name="connsiteY675" fmla="*/ 1624643 h 4379704"/>
              <a:gd name="connsiteX676" fmla="*/ 4609060 w 5440544"/>
              <a:gd name="connsiteY676" fmla="*/ 1617075 h 4379704"/>
              <a:gd name="connsiteX677" fmla="*/ 4682063 w 5440544"/>
              <a:gd name="connsiteY677" fmla="*/ 1590311 h 4379704"/>
              <a:gd name="connsiteX678" fmla="*/ 4735625 w 5440544"/>
              <a:gd name="connsiteY678" fmla="*/ 1585751 h 4379704"/>
              <a:gd name="connsiteX679" fmla="*/ 4742083 w 5440544"/>
              <a:gd name="connsiteY679" fmla="*/ 1585177 h 4379704"/>
              <a:gd name="connsiteX680" fmla="*/ 4713511 w 5440544"/>
              <a:gd name="connsiteY680" fmla="*/ 1597641 h 4379704"/>
              <a:gd name="connsiteX681" fmla="*/ 4599002 w 5440544"/>
              <a:gd name="connsiteY681" fmla="*/ 1642758 h 4379704"/>
              <a:gd name="connsiteX682" fmla="*/ 4532973 w 5440544"/>
              <a:gd name="connsiteY682" fmla="*/ 1665357 h 4379704"/>
              <a:gd name="connsiteX683" fmla="*/ 4483297 w 5440544"/>
              <a:gd name="connsiteY683" fmla="*/ 1680578 h 4379704"/>
              <a:gd name="connsiteX684" fmla="*/ 4484399 w 5440544"/>
              <a:gd name="connsiteY684" fmla="*/ 1683686 h 4379704"/>
              <a:gd name="connsiteX685" fmla="*/ 4487739 w 5440544"/>
              <a:gd name="connsiteY685" fmla="*/ 1694004 h 4379704"/>
              <a:gd name="connsiteX686" fmla="*/ 4600472 w 5440544"/>
              <a:gd name="connsiteY686" fmla="*/ 1664025 h 4379704"/>
              <a:gd name="connsiteX687" fmla="*/ 4601573 w 5440544"/>
              <a:gd name="connsiteY687" fmla="*/ 1680509 h 4379704"/>
              <a:gd name="connsiteX688" fmla="*/ 4591307 w 5440544"/>
              <a:gd name="connsiteY688" fmla="*/ 1684873 h 4379704"/>
              <a:gd name="connsiteX689" fmla="*/ 4594053 w 5440544"/>
              <a:gd name="connsiteY689" fmla="*/ 1684941 h 4379704"/>
              <a:gd name="connsiteX690" fmla="*/ 4640413 w 5440544"/>
              <a:gd name="connsiteY690" fmla="*/ 1660154 h 4379704"/>
              <a:gd name="connsiteX691" fmla="*/ 4691936 w 5440544"/>
              <a:gd name="connsiteY691" fmla="*/ 1661423 h 4379704"/>
              <a:gd name="connsiteX692" fmla="*/ 4813771 w 5440544"/>
              <a:gd name="connsiteY692" fmla="*/ 1613928 h 4379704"/>
              <a:gd name="connsiteX693" fmla="*/ 4757298 w 5440544"/>
              <a:gd name="connsiteY693" fmla="*/ 1654843 h 4379704"/>
              <a:gd name="connsiteX694" fmla="*/ 4673680 w 5440544"/>
              <a:gd name="connsiteY694" fmla="*/ 1686902 h 4379704"/>
              <a:gd name="connsiteX695" fmla="*/ 4663781 w 5440544"/>
              <a:gd name="connsiteY695" fmla="*/ 1703717 h 4379704"/>
              <a:gd name="connsiteX696" fmla="*/ 4655817 w 5440544"/>
              <a:gd name="connsiteY696" fmla="*/ 1712478 h 4379704"/>
              <a:gd name="connsiteX697" fmla="*/ 4676583 w 5440544"/>
              <a:gd name="connsiteY697" fmla="*/ 1708161 h 4379704"/>
              <a:gd name="connsiteX698" fmla="*/ 4697399 w 5440544"/>
              <a:gd name="connsiteY698" fmla="*/ 1708717 h 4379704"/>
              <a:gd name="connsiteX699" fmla="*/ 4696066 w 5440544"/>
              <a:gd name="connsiteY699" fmla="*/ 1712869 h 4379704"/>
              <a:gd name="connsiteX700" fmla="*/ 4695041 w 5440544"/>
              <a:gd name="connsiteY700" fmla="*/ 1713667 h 4379704"/>
              <a:gd name="connsiteX701" fmla="*/ 4722117 w 5440544"/>
              <a:gd name="connsiteY701" fmla="*/ 1704471 h 4379704"/>
              <a:gd name="connsiteX702" fmla="*/ 4811856 w 5440544"/>
              <a:gd name="connsiteY702" fmla="*/ 1690304 h 4379704"/>
              <a:gd name="connsiteX703" fmla="*/ 4901543 w 5440544"/>
              <a:gd name="connsiteY703" fmla="*/ 1666582 h 4379704"/>
              <a:gd name="connsiteX704" fmla="*/ 4933852 w 5440544"/>
              <a:gd name="connsiteY704" fmla="*/ 1701494 h 4379704"/>
              <a:gd name="connsiteX705" fmla="*/ 5124293 w 5440544"/>
              <a:gd name="connsiteY705" fmla="*/ 1629760 h 4379704"/>
              <a:gd name="connsiteX706" fmla="*/ 5197633 w 5440544"/>
              <a:gd name="connsiteY706" fmla="*/ 1602340 h 4379704"/>
              <a:gd name="connsiteX707" fmla="*/ 5206859 w 5440544"/>
              <a:gd name="connsiteY707" fmla="*/ 1604206 h 4379704"/>
              <a:gd name="connsiteX708" fmla="*/ 5233791 w 5440544"/>
              <a:gd name="connsiteY708" fmla="*/ 1607140 h 4379704"/>
              <a:gd name="connsiteX709" fmla="*/ 5210528 w 5440544"/>
              <a:gd name="connsiteY709" fmla="*/ 1616699 h 4379704"/>
              <a:gd name="connsiteX710" fmla="*/ 4861254 w 5440544"/>
              <a:gd name="connsiteY710" fmla="*/ 1759754 h 4379704"/>
              <a:gd name="connsiteX711" fmla="*/ 4724409 w 5440544"/>
              <a:gd name="connsiteY711" fmla="*/ 1815067 h 4379704"/>
              <a:gd name="connsiteX712" fmla="*/ 4623655 w 5440544"/>
              <a:gd name="connsiteY712" fmla="*/ 1863081 h 4379704"/>
              <a:gd name="connsiteX713" fmla="*/ 4562284 w 5440544"/>
              <a:gd name="connsiteY713" fmla="*/ 1895687 h 4379704"/>
              <a:gd name="connsiteX714" fmla="*/ 4553170 w 5440544"/>
              <a:gd name="connsiteY714" fmla="*/ 1905656 h 4379704"/>
              <a:gd name="connsiteX715" fmla="*/ 4549705 w 5440544"/>
              <a:gd name="connsiteY715" fmla="*/ 1910459 h 4379704"/>
              <a:gd name="connsiteX716" fmla="*/ 4609316 w 5440544"/>
              <a:gd name="connsiteY716" fmla="*/ 1907497 h 4379704"/>
              <a:gd name="connsiteX717" fmla="*/ 4638237 w 5440544"/>
              <a:gd name="connsiteY717" fmla="*/ 1908879 h 4379704"/>
              <a:gd name="connsiteX718" fmla="*/ 4638400 w 5440544"/>
              <a:gd name="connsiteY718" fmla="*/ 1908820 h 4379704"/>
              <a:gd name="connsiteX719" fmla="*/ 4754805 w 5440544"/>
              <a:gd name="connsiteY719" fmla="*/ 1866310 h 4379704"/>
              <a:gd name="connsiteX720" fmla="*/ 4911981 w 5440544"/>
              <a:gd name="connsiteY720" fmla="*/ 1827873 h 4379704"/>
              <a:gd name="connsiteX721" fmla="*/ 4947323 w 5440544"/>
              <a:gd name="connsiteY721" fmla="*/ 1836931 h 4379704"/>
              <a:gd name="connsiteX722" fmla="*/ 5114399 w 5440544"/>
              <a:gd name="connsiteY722" fmla="*/ 1774174 h 4379704"/>
              <a:gd name="connsiteX723" fmla="*/ 5075439 w 5440544"/>
              <a:gd name="connsiteY723" fmla="*/ 1805967 h 4379704"/>
              <a:gd name="connsiteX724" fmla="*/ 5076483 w 5440544"/>
              <a:gd name="connsiteY724" fmla="*/ 1801632 h 4379704"/>
              <a:gd name="connsiteX725" fmla="*/ 5083422 w 5440544"/>
              <a:gd name="connsiteY725" fmla="*/ 1797976 h 4379704"/>
              <a:gd name="connsiteX726" fmla="*/ 5077155 w 5440544"/>
              <a:gd name="connsiteY726" fmla="*/ 1798845 h 4379704"/>
              <a:gd name="connsiteX727" fmla="*/ 5076483 w 5440544"/>
              <a:gd name="connsiteY727" fmla="*/ 1801632 h 4379704"/>
              <a:gd name="connsiteX728" fmla="*/ 5063727 w 5440544"/>
              <a:gd name="connsiteY728" fmla="*/ 1808355 h 4379704"/>
              <a:gd name="connsiteX729" fmla="*/ 5054534 w 5440544"/>
              <a:gd name="connsiteY729" fmla="*/ 1810229 h 4379704"/>
              <a:gd name="connsiteX730" fmla="*/ 5045046 w 5440544"/>
              <a:gd name="connsiteY730" fmla="*/ 1814772 h 4379704"/>
              <a:gd name="connsiteX731" fmla="*/ 5025833 w 5440544"/>
              <a:gd name="connsiteY731" fmla="*/ 1848416 h 4379704"/>
              <a:gd name="connsiteX732" fmla="*/ 4865783 w 5440544"/>
              <a:gd name="connsiteY732" fmla="*/ 1911347 h 4379704"/>
              <a:gd name="connsiteX733" fmla="*/ 4848698 w 5440544"/>
              <a:gd name="connsiteY733" fmla="*/ 1936856 h 4379704"/>
              <a:gd name="connsiteX734" fmla="*/ 4704891 w 5440544"/>
              <a:gd name="connsiteY734" fmla="*/ 1991465 h 4379704"/>
              <a:gd name="connsiteX735" fmla="*/ 4674842 w 5440544"/>
              <a:gd name="connsiteY735" fmla="*/ 2002500 h 4379704"/>
              <a:gd name="connsiteX736" fmla="*/ 4683837 w 5440544"/>
              <a:gd name="connsiteY736" fmla="*/ 2004943 h 4379704"/>
              <a:gd name="connsiteX737" fmla="*/ 4700278 w 5440544"/>
              <a:gd name="connsiteY737" fmla="*/ 2004169 h 4379704"/>
              <a:gd name="connsiteX738" fmla="*/ 4566468 w 5440544"/>
              <a:gd name="connsiteY738" fmla="*/ 2034586 h 4379704"/>
              <a:gd name="connsiteX739" fmla="*/ 4565508 w 5440544"/>
              <a:gd name="connsiteY739" fmla="*/ 2034051 h 4379704"/>
              <a:gd name="connsiteX740" fmla="*/ 4561777 w 5440544"/>
              <a:gd name="connsiteY740" fmla="*/ 2035232 h 4379704"/>
              <a:gd name="connsiteX741" fmla="*/ 4566468 w 5440544"/>
              <a:gd name="connsiteY741" fmla="*/ 2034586 h 4379704"/>
              <a:gd name="connsiteX742" fmla="*/ 4571497 w 5440544"/>
              <a:gd name="connsiteY742" fmla="*/ 2040815 h 4379704"/>
              <a:gd name="connsiteX743" fmla="*/ 4531529 w 5440544"/>
              <a:gd name="connsiteY743" fmla="*/ 2052049 h 4379704"/>
              <a:gd name="connsiteX744" fmla="*/ 4504407 w 5440544"/>
              <a:gd name="connsiteY744" fmla="*/ 2054252 h 4379704"/>
              <a:gd name="connsiteX745" fmla="*/ 4461907 w 5440544"/>
              <a:gd name="connsiteY745" fmla="*/ 2070627 h 4379704"/>
              <a:gd name="connsiteX746" fmla="*/ 4444609 w 5440544"/>
              <a:gd name="connsiteY746" fmla="*/ 2087942 h 4379704"/>
              <a:gd name="connsiteX747" fmla="*/ 4633134 w 5440544"/>
              <a:gd name="connsiteY747" fmla="*/ 2032537 h 4379704"/>
              <a:gd name="connsiteX748" fmla="*/ 5110111 w 5440544"/>
              <a:gd name="connsiteY748" fmla="*/ 1870790 h 4379704"/>
              <a:gd name="connsiteX749" fmla="*/ 5349306 w 5440544"/>
              <a:gd name="connsiteY749" fmla="*/ 1775996 h 4379704"/>
              <a:gd name="connsiteX750" fmla="*/ 5367407 w 5440544"/>
              <a:gd name="connsiteY750" fmla="*/ 1777187 h 4379704"/>
              <a:gd name="connsiteX751" fmla="*/ 5409920 w 5440544"/>
              <a:gd name="connsiteY751" fmla="*/ 1777440 h 4379704"/>
              <a:gd name="connsiteX752" fmla="*/ 5336568 w 5440544"/>
              <a:gd name="connsiteY752" fmla="*/ 1812395 h 4379704"/>
              <a:gd name="connsiteX753" fmla="*/ 5274986 w 5440544"/>
              <a:gd name="connsiteY753" fmla="*/ 1836809 h 4379704"/>
              <a:gd name="connsiteX754" fmla="*/ 5274986 w 5440544"/>
              <a:gd name="connsiteY754" fmla="*/ 1836809 h 4379704"/>
              <a:gd name="connsiteX755" fmla="*/ 5336568 w 5440544"/>
              <a:gd name="connsiteY755" fmla="*/ 1812395 h 4379704"/>
              <a:gd name="connsiteX756" fmla="*/ 5411613 w 5440544"/>
              <a:gd name="connsiteY756" fmla="*/ 1789482 h 4379704"/>
              <a:gd name="connsiteX757" fmla="*/ 5413377 w 5440544"/>
              <a:gd name="connsiteY757" fmla="*/ 1808410 h 4379704"/>
              <a:gd name="connsiteX758" fmla="*/ 5401319 w 5440544"/>
              <a:gd name="connsiteY758" fmla="*/ 1804158 h 4379704"/>
              <a:gd name="connsiteX759" fmla="*/ 5413377 w 5440544"/>
              <a:gd name="connsiteY759" fmla="*/ 1808410 h 4379704"/>
              <a:gd name="connsiteX760" fmla="*/ 5440544 w 5440544"/>
              <a:gd name="connsiteY760" fmla="*/ 1806538 h 4379704"/>
              <a:gd name="connsiteX761" fmla="*/ 5370700 w 5440544"/>
              <a:gd name="connsiteY761" fmla="*/ 1837390 h 4379704"/>
              <a:gd name="connsiteX762" fmla="*/ 5347708 w 5440544"/>
              <a:gd name="connsiteY762" fmla="*/ 1843509 h 4379704"/>
              <a:gd name="connsiteX763" fmla="*/ 5336235 w 5440544"/>
              <a:gd name="connsiteY763" fmla="*/ 1843785 h 4379704"/>
              <a:gd name="connsiteX764" fmla="*/ 5340605 w 5440544"/>
              <a:gd name="connsiteY764" fmla="*/ 1850685 h 4379704"/>
              <a:gd name="connsiteX765" fmla="*/ 5247155 w 5440544"/>
              <a:gd name="connsiteY765" fmla="*/ 1891964 h 4379704"/>
              <a:gd name="connsiteX766" fmla="*/ 5216791 w 5440544"/>
              <a:gd name="connsiteY766" fmla="*/ 1895592 h 4379704"/>
              <a:gd name="connsiteX767" fmla="*/ 5147084 w 5440544"/>
              <a:gd name="connsiteY767" fmla="*/ 1900995 h 4379704"/>
              <a:gd name="connsiteX768" fmla="*/ 5063908 w 5440544"/>
              <a:gd name="connsiteY768" fmla="*/ 1917975 h 4379704"/>
              <a:gd name="connsiteX769" fmla="*/ 5209317 w 5440544"/>
              <a:gd name="connsiteY769" fmla="*/ 1907916 h 4379704"/>
              <a:gd name="connsiteX770" fmla="*/ 5210938 w 5440544"/>
              <a:gd name="connsiteY770" fmla="*/ 1907963 h 4379704"/>
              <a:gd name="connsiteX771" fmla="*/ 5185462 w 5440544"/>
              <a:gd name="connsiteY771" fmla="*/ 1919217 h 4379704"/>
              <a:gd name="connsiteX772" fmla="*/ 4735013 w 5440544"/>
              <a:gd name="connsiteY772" fmla="*/ 2095090 h 4379704"/>
              <a:gd name="connsiteX773" fmla="*/ 4793424 w 5440544"/>
              <a:gd name="connsiteY773" fmla="*/ 2084246 h 4379704"/>
              <a:gd name="connsiteX774" fmla="*/ 4772674 w 5440544"/>
              <a:gd name="connsiteY774" fmla="*/ 2102149 h 4379704"/>
              <a:gd name="connsiteX775" fmla="*/ 4625100 w 5440544"/>
              <a:gd name="connsiteY775" fmla="*/ 2121190 h 4379704"/>
              <a:gd name="connsiteX776" fmla="*/ 4737332 w 5440544"/>
              <a:gd name="connsiteY776" fmla="*/ 2118127 h 4379704"/>
              <a:gd name="connsiteX777" fmla="*/ 4730696 w 5440544"/>
              <a:gd name="connsiteY777" fmla="*/ 2120936 h 4379704"/>
              <a:gd name="connsiteX778" fmla="*/ 4577997 w 5440544"/>
              <a:gd name="connsiteY778" fmla="*/ 2192213 h 4379704"/>
              <a:gd name="connsiteX779" fmla="*/ 4810807 w 5440544"/>
              <a:gd name="connsiteY779" fmla="*/ 2129710 h 4379704"/>
              <a:gd name="connsiteX780" fmla="*/ 4799791 w 5440544"/>
              <a:gd name="connsiteY780" fmla="*/ 2163556 h 4379704"/>
              <a:gd name="connsiteX781" fmla="*/ 4829066 w 5440544"/>
              <a:gd name="connsiteY781" fmla="*/ 2164277 h 4379704"/>
              <a:gd name="connsiteX782" fmla="*/ 4714259 w 5440544"/>
              <a:gd name="connsiteY782" fmla="*/ 2211944 h 4379704"/>
              <a:gd name="connsiteX783" fmla="*/ 4593384 w 5440544"/>
              <a:gd name="connsiteY783" fmla="*/ 2251274 h 4379704"/>
              <a:gd name="connsiteX784" fmla="*/ 4583323 w 5440544"/>
              <a:gd name="connsiteY784" fmla="*/ 2276956 h 4379704"/>
              <a:gd name="connsiteX785" fmla="*/ 4445309 w 5440544"/>
              <a:gd name="connsiteY785" fmla="*/ 2332241 h 4379704"/>
              <a:gd name="connsiteX786" fmla="*/ 4563151 w 5440544"/>
              <a:gd name="connsiteY786" fmla="*/ 2318765 h 4379704"/>
              <a:gd name="connsiteX787" fmla="*/ 4714261 w 5440544"/>
              <a:gd name="connsiteY787" fmla="*/ 2271991 h 4379704"/>
              <a:gd name="connsiteX788" fmla="*/ 5014562 w 5440544"/>
              <a:gd name="connsiteY788" fmla="*/ 2194773 h 4379704"/>
              <a:gd name="connsiteX789" fmla="*/ 4733636 w 5440544"/>
              <a:gd name="connsiteY789" fmla="*/ 2297033 h 4379704"/>
              <a:gd name="connsiteX790" fmla="*/ 4602487 w 5440544"/>
              <a:gd name="connsiteY790" fmla="*/ 2353850 h 4379704"/>
              <a:gd name="connsiteX791" fmla="*/ 4577420 w 5440544"/>
              <a:gd name="connsiteY791" fmla="*/ 2387352 h 4379704"/>
              <a:gd name="connsiteX792" fmla="*/ 4441480 w 5440544"/>
              <a:gd name="connsiteY792" fmla="*/ 2424946 h 4379704"/>
              <a:gd name="connsiteX793" fmla="*/ 4443557 w 5440544"/>
              <a:gd name="connsiteY793" fmla="*/ 2467303 h 4379704"/>
              <a:gd name="connsiteX794" fmla="*/ 4276322 w 5440544"/>
              <a:gd name="connsiteY794" fmla="*/ 2531421 h 4379704"/>
              <a:gd name="connsiteX795" fmla="*/ 4276030 w 5440544"/>
              <a:gd name="connsiteY795" fmla="*/ 2533908 h 4379704"/>
              <a:gd name="connsiteX796" fmla="*/ 4275666 w 5440544"/>
              <a:gd name="connsiteY796" fmla="*/ 2537018 h 4379704"/>
              <a:gd name="connsiteX797" fmla="*/ 4275544 w 5440544"/>
              <a:gd name="connsiteY797" fmla="*/ 2538055 h 4379704"/>
              <a:gd name="connsiteX798" fmla="*/ 4275447 w 5440544"/>
              <a:gd name="connsiteY798" fmla="*/ 2538883 h 4379704"/>
              <a:gd name="connsiteX799" fmla="*/ 4275666 w 5440544"/>
              <a:gd name="connsiteY799" fmla="*/ 2537018 h 4379704"/>
              <a:gd name="connsiteX800" fmla="*/ 4276322 w 5440544"/>
              <a:gd name="connsiteY800" fmla="*/ 2531421 h 4379704"/>
              <a:gd name="connsiteX801" fmla="*/ 4419445 w 5440544"/>
              <a:gd name="connsiteY801" fmla="*/ 2492638 h 4379704"/>
              <a:gd name="connsiteX802" fmla="*/ 4644113 w 5440544"/>
              <a:gd name="connsiteY802" fmla="*/ 2439486 h 4379704"/>
              <a:gd name="connsiteX803" fmla="*/ 4489015 w 5440544"/>
              <a:gd name="connsiteY803" fmla="*/ 2520280 h 4379704"/>
              <a:gd name="connsiteX804" fmla="*/ 4574710 w 5440544"/>
              <a:gd name="connsiteY804" fmla="*/ 2530578 h 4379704"/>
              <a:gd name="connsiteX805" fmla="*/ 4460859 w 5440544"/>
              <a:gd name="connsiteY805" fmla="*/ 2570080 h 4379704"/>
              <a:gd name="connsiteX806" fmla="*/ 4347009 w 5440544"/>
              <a:gd name="connsiteY806" fmla="*/ 2609584 h 4379704"/>
              <a:gd name="connsiteX807" fmla="*/ 4496202 w 5440544"/>
              <a:gd name="connsiteY807" fmla="*/ 2579139 h 4379704"/>
              <a:gd name="connsiteX808" fmla="*/ 4478311 w 5440544"/>
              <a:gd name="connsiteY808" fmla="*/ 2592282 h 4379704"/>
              <a:gd name="connsiteX809" fmla="*/ 4470304 w 5440544"/>
              <a:gd name="connsiteY809" fmla="*/ 2597347 h 4379704"/>
              <a:gd name="connsiteX810" fmla="*/ 4346532 w 5440544"/>
              <a:gd name="connsiteY810" fmla="*/ 2613642 h 4379704"/>
              <a:gd name="connsiteX811" fmla="*/ 4287055 w 5440544"/>
              <a:gd name="connsiteY811" fmla="*/ 2621475 h 4379704"/>
              <a:gd name="connsiteX812" fmla="*/ 4287055 w 5440544"/>
              <a:gd name="connsiteY812" fmla="*/ 2621475 h 4379704"/>
              <a:gd name="connsiteX813" fmla="*/ 4384764 w 5440544"/>
              <a:gd name="connsiteY813" fmla="*/ 2620781 h 4379704"/>
              <a:gd name="connsiteX814" fmla="*/ 4446286 w 5440544"/>
              <a:gd name="connsiteY814" fmla="*/ 2615203 h 4379704"/>
              <a:gd name="connsiteX815" fmla="*/ 4442111 w 5440544"/>
              <a:gd name="connsiteY815" fmla="*/ 2622138 h 4379704"/>
              <a:gd name="connsiteX816" fmla="*/ 4492211 w 5440544"/>
              <a:gd name="connsiteY816" fmla="*/ 2613158 h 4379704"/>
              <a:gd name="connsiteX817" fmla="*/ 4503832 w 5440544"/>
              <a:gd name="connsiteY817" fmla="*/ 2610035 h 4379704"/>
              <a:gd name="connsiteX818" fmla="*/ 4575549 w 5440544"/>
              <a:gd name="connsiteY818" fmla="*/ 2603684 h 4379704"/>
              <a:gd name="connsiteX819" fmla="*/ 4673038 w 5440544"/>
              <a:gd name="connsiteY819" fmla="*/ 2603617 h 4379704"/>
              <a:gd name="connsiteX820" fmla="*/ 4437459 w 5440544"/>
              <a:gd name="connsiteY820" fmla="*/ 2635702 h 4379704"/>
              <a:gd name="connsiteX821" fmla="*/ 4451414 w 5440544"/>
              <a:gd name="connsiteY821" fmla="*/ 2649381 h 4379704"/>
              <a:gd name="connsiteX822" fmla="*/ 4741608 w 5440544"/>
              <a:gd name="connsiteY822" fmla="*/ 2623574 h 4379704"/>
              <a:gd name="connsiteX823" fmla="*/ 4731305 w 5440544"/>
              <a:gd name="connsiteY823" fmla="*/ 2627231 h 4379704"/>
              <a:gd name="connsiteX824" fmla="*/ 4654714 w 5440544"/>
              <a:gd name="connsiteY824" fmla="*/ 2659463 h 4379704"/>
              <a:gd name="connsiteX825" fmla="*/ 4614422 w 5440544"/>
              <a:gd name="connsiteY825" fmla="*/ 2692590 h 4379704"/>
              <a:gd name="connsiteX826" fmla="*/ 4635500 w 5440544"/>
              <a:gd name="connsiteY826" fmla="*/ 2693108 h 4379704"/>
              <a:gd name="connsiteX827" fmla="*/ 4676007 w 5440544"/>
              <a:gd name="connsiteY827" fmla="*/ 2728222 h 4379704"/>
              <a:gd name="connsiteX828" fmla="*/ 4505843 w 5440544"/>
              <a:gd name="connsiteY828" fmla="*/ 2807280 h 4379704"/>
              <a:gd name="connsiteX829" fmla="*/ 4676169 w 5440544"/>
              <a:gd name="connsiteY829" fmla="*/ 2786908 h 4379704"/>
              <a:gd name="connsiteX830" fmla="*/ 4656630 w 5440544"/>
              <a:gd name="connsiteY830" fmla="*/ 2804873 h 4379704"/>
              <a:gd name="connsiteX831" fmla="*/ 4643576 w 5440544"/>
              <a:gd name="connsiteY831" fmla="*/ 2811634 h 4379704"/>
              <a:gd name="connsiteX832" fmla="*/ 4444366 w 5440544"/>
              <a:gd name="connsiteY832" fmla="*/ 2832108 h 4379704"/>
              <a:gd name="connsiteX833" fmla="*/ 4324115 w 5440544"/>
              <a:gd name="connsiteY833" fmla="*/ 2844778 h 4379704"/>
              <a:gd name="connsiteX834" fmla="*/ 4401157 w 5440544"/>
              <a:gd name="connsiteY834" fmla="*/ 2848160 h 4379704"/>
              <a:gd name="connsiteX835" fmla="*/ 4609647 w 5440544"/>
              <a:gd name="connsiteY835" fmla="*/ 2826708 h 4379704"/>
              <a:gd name="connsiteX836" fmla="*/ 4615205 w 5440544"/>
              <a:gd name="connsiteY836" fmla="*/ 2826332 h 4379704"/>
              <a:gd name="connsiteX837" fmla="*/ 4614859 w 5440544"/>
              <a:gd name="connsiteY837" fmla="*/ 2826511 h 4379704"/>
              <a:gd name="connsiteX838" fmla="*/ 4611714 w 5440544"/>
              <a:gd name="connsiteY838" fmla="*/ 2835816 h 4379704"/>
              <a:gd name="connsiteX839" fmla="*/ 4677931 w 5440544"/>
              <a:gd name="connsiteY839" fmla="*/ 2822098 h 4379704"/>
              <a:gd name="connsiteX840" fmla="*/ 4806655 w 5440544"/>
              <a:gd name="connsiteY840" fmla="*/ 2813408 h 4379704"/>
              <a:gd name="connsiteX841" fmla="*/ 4824407 w 5440544"/>
              <a:gd name="connsiteY841" fmla="*/ 2811452 h 4379704"/>
              <a:gd name="connsiteX842" fmla="*/ 4768793 w 5440544"/>
              <a:gd name="connsiteY842" fmla="*/ 2835737 h 4379704"/>
              <a:gd name="connsiteX843" fmla="*/ 4680322 w 5440544"/>
              <a:gd name="connsiteY843" fmla="*/ 2871622 h 4379704"/>
              <a:gd name="connsiteX844" fmla="*/ 4580525 w 5440544"/>
              <a:gd name="connsiteY844" fmla="*/ 2911471 h 4379704"/>
              <a:gd name="connsiteX845" fmla="*/ 4669308 w 5440544"/>
              <a:gd name="connsiteY845" fmla="*/ 2905468 h 4379704"/>
              <a:gd name="connsiteX846" fmla="*/ 4766018 w 5440544"/>
              <a:gd name="connsiteY846" fmla="*/ 2881920 h 4379704"/>
              <a:gd name="connsiteX847" fmla="*/ 4657332 w 5440544"/>
              <a:gd name="connsiteY847" fmla="*/ 2947480 h 4379704"/>
              <a:gd name="connsiteX848" fmla="*/ 4625184 w 5440544"/>
              <a:gd name="connsiteY848" fmla="*/ 2971252 h 4379704"/>
              <a:gd name="connsiteX849" fmla="*/ 4685436 w 5440544"/>
              <a:gd name="connsiteY849" fmla="*/ 2948170 h 4379704"/>
              <a:gd name="connsiteX850" fmla="*/ 4696828 w 5440544"/>
              <a:gd name="connsiteY850" fmla="*/ 2981205 h 4379704"/>
              <a:gd name="connsiteX851" fmla="*/ 4809561 w 5440544"/>
              <a:gd name="connsiteY851" fmla="*/ 2951226 h 4379704"/>
              <a:gd name="connsiteX852" fmla="*/ 4792636 w 5440544"/>
              <a:gd name="connsiteY852" fmla="*/ 2975374 h 4379704"/>
              <a:gd name="connsiteX853" fmla="*/ 4753088 w 5440544"/>
              <a:gd name="connsiteY853" fmla="*/ 2992141 h 4379704"/>
              <a:gd name="connsiteX854" fmla="*/ 4772464 w 5440544"/>
              <a:gd name="connsiteY854" fmla="*/ 3017183 h 4379704"/>
              <a:gd name="connsiteX855" fmla="*/ 4754735 w 5440544"/>
              <a:gd name="connsiteY855" fmla="*/ 3020030 h 4379704"/>
              <a:gd name="connsiteX856" fmla="*/ 4715821 w 5440544"/>
              <a:gd name="connsiteY856" fmla="*/ 3032212 h 4379704"/>
              <a:gd name="connsiteX857" fmla="*/ 4714216 w 5440544"/>
              <a:gd name="connsiteY857" fmla="*/ 3032357 h 4379704"/>
              <a:gd name="connsiteX858" fmla="*/ 4289600 w 5440544"/>
              <a:gd name="connsiteY858" fmla="*/ 3072884 h 4379704"/>
              <a:gd name="connsiteX859" fmla="*/ 3809240 w 5440544"/>
              <a:gd name="connsiteY859" fmla="*/ 3151324 h 4379704"/>
              <a:gd name="connsiteX860" fmla="*/ 3351513 w 5440544"/>
              <a:gd name="connsiteY860" fmla="*/ 3292806 h 4379704"/>
              <a:gd name="connsiteX861" fmla="*/ 4089315 w 5440544"/>
              <a:gd name="connsiteY861" fmla="*/ 3126169 h 4379704"/>
              <a:gd name="connsiteX862" fmla="*/ 4758581 w 5440544"/>
              <a:gd name="connsiteY862" fmla="*/ 3059260 h 4379704"/>
              <a:gd name="connsiteX863" fmla="*/ 4765283 w 5440544"/>
              <a:gd name="connsiteY863" fmla="*/ 3059091 h 4379704"/>
              <a:gd name="connsiteX864" fmla="*/ 4734032 w 5440544"/>
              <a:gd name="connsiteY864" fmla="*/ 3073257 h 4379704"/>
              <a:gd name="connsiteX865" fmla="*/ 4730186 w 5440544"/>
              <a:gd name="connsiteY865" fmla="*/ 3076511 h 4379704"/>
              <a:gd name="connsiteX866" fmla="*/ 4720011 w 5440544"/>
              <a:gd name="connsiteY866" fmla="*/ 3076948 h 4379704"/>
              <a:gd name="connsiteX867" fmla="*/ 4073939 w 5440544"/>
              <a:gd name="connsiteY867" fmla="*/ 3152033 h 4379704"/>
              <a:gd name="connsiteX868" fmla="*/ 3530783 w 5440544"/>
              <a:gd name="connsiteY868" fmla="*/ 3278416 h 4379704"/>
              <a:gd name="connsiteX869" fmla="*/ 3450428 w 5440544"/>
              <a:gd name="connsiteY869" fmla="*/ 3305152 h 4379704"/>
              <a:gd name="connsiteX870" fmla="*/ 3537743 w 5440544"/>
              <a:gd name="connsiteY870" fmla="*/ 3297138 h 4379704"/>
              <a:gd name="connsiteX871" fmla="*/ 3641294 w 5440544"/>
              <a:gd name="connsiteY871" fmla="*/ 3278582 h 4379704"/>
              <a:gd name="connsiteX872" fmla="*/ 3813675 w 5440544"/>
              <a:gd name="connsiteY872" fmla="*/ 3230476 h 4379704"/>
              <a:gd name="connsiteX873" fmla="*/ 4077617 w 5440544"/>
              <a:gd name="connsiteY873" fmla="*/ 3177107 h 4379704"/>
              <a:gd name="connsiteX874" fmla="*/ 4204362 w 5440544"/>
              <a:gd name="connsiteY874" fmla="*/ 3166727 h 4379704"/>
              <a:gd name="connsiteX875" fmla="*/ 4237832 w 5440544"/>
              <a:gd name="connsiteY875" fmla="*/ 3163507 h 4379704"/>
              <a:gd name="connsiteX876" fmla="*/ 4754235 w 5440544"/>
              <a:gd name="connsiteY876" fmla="*/ 3127807 h 4379704"/>
              <a:gd name="connsiteX877" fmla="*/ 4210393 w 5440544"/>
              <a:gd name="connsiteY877" fmla="*/ 3185122 h 4379704"/>
              <a:gd name="connsiteX878" fmla="*/ 4026416 w 5440544"/>
              <a:gd name="connsiteY878" fmla="*/ 3212869 h 4379704"/>
              <a:gd name="connsiteX879" fmla="*/ 4055176 w 5440544"/>
              <a:gd name="connsiteY879" fmla="*/ 3223007 h 4379704"/>
              <a:gd name="connsiteX880" fmla="*/ 4103455 w 5440544"/>
              <a:gd name="connsiteY880" fmla="*/ 3216250 h 4379704"/>
              <a:gd name="connsiteX881" fmla="*/ 4747637 w 5440544"/>
              <a:gd name="connsiteY881" fmla="*/ 3164277 h 4379704"/>
              <a:gd name="connsiteX882" fmla="*/ 4001229 w 5440544"/>
              <a:gd name="connsiteY882" fmla="*/ 3266560 h 4379704"/>
              <a:gd name="connsiteX883" fmla="*/ 3326052 w 5440544"/>
              <a:gd name="connsiteY883" fmla="*/ 3439007 h 4379704"/>
              <a:gd name="connsiteX884" fmla="*/ 3307462 w 5440544"/>
              <a:gd name="connsiteY884" fmla="*/ 3456230 h 4379704"/>
              <a:gd name="connsiteX885" fmla="*/ 3478914 w 5440544"/>
              <a:gd name="connsiteY885" fmla="*/ 3407799 h 4379704"/>
              <a:gd name="connsiteX886" fmla="*/ 4695116 w 5440544"/>
              <a:gd name="connsiteY886" fmla="*/ 3200823 h 4379704"/>
              <a:gd name="connsiteX887" fmla="*/ 4919349 w 5440544"/>
              <a:gd name="connsiteY887" fmla="*/ 3209792 h 4379704"/>
              <a:gd name="connsiteX888" fmla="*/ 4977833 w 5440544"/>
              <a:gd name="connsiteY888" fmla="*/ 3206632 h 4379704"/>
              <a:gd name="connsiteX889" fmla="*/ 5013091 w 5440544"/>
              <a:gd name="connsiteY889" fmla="*/ 3219061 h 4379704"/>
              <a:gd name="connsiteX890" fmla="*/ 4796675 w 5440544"/>
              <a:gd name="connsiteY890" fmla="*/ 3244134 h 4379704"/>
              <a:gd name="connsiteX891" fmla="*/ 4041878 w 5440544"/>
              <a:gd name="connsiteY891" fmla="*/ 3334701 h 4379704"/>
              <a:gd name="connsiteX892" fmla="*/ 3621398 w 5440544"/>
              <a:gd name="connsiteY892" fmla="*/ 3426743 h 4379704"/>
              <a:gd name="connsiteX893" fmla="*/ 3315209 w 5440544"/>
              <a:gd name="connsiteY893" fmla="*/ 3505264 h 4379704"/>
              <a:gd name="connsiteX894" fmla="*/ 3216657 w 5440544"/>
              <a:gd name="connsiteY894" fmla="*/ 3548110 h 4379704"/>
              <a:gd name="connsiteX895" fmla="*/ 3261654 w 5440544"/>
              <a:gd name="connsiteY895" fmla="*/ 3547704 h 4379704"/>
              <a:gd name="connsiteX896" fmla="*/ 4014441 w 5440544"/>
              <a:gd name="connsiteY896" fmla="*/ 3356315 h 4379704"/>
              <a:gd name="connsiteX897" fmla="*/ 4747827 w 5440544"/>
              <a:gd name="connsiteY897" fmla="*/ 3273215 h 4379704"/>
              <a:gd name="connsiteX898" fmla="*/ 4859766 w 5440544"/>
              <a:gd name="connsiteY898" fmla="*/ 3266375 h 4379704"/>
              <a:gd name="connsiteX899" fmla="*/ 4878252 w 5440544"/>
              <a:gd name="connsiteY899" fmla="*/ 3287909 h 4379704"/>
              <a:gd name="connsiteX900" fmla="*/ 4909367 w 5440544"/>
              <a:gd name="connsiteY900" fmla="*/ 3291370 h 4379704"/>
              <a:gd name="connsiteX901" fmla="*/ 4775556 w 5440544"/>
              <a:gd name="connsiteY901" fmla="*/ 3321788 h 4379704"/>
              <a:gd name="connsiteX902" fmla="*/ 4772348 w 5440544"/>
              <a:gd name="connsiteY902" fmla="*/ 3313147 h 4379704"/>
              <a:gd name="connsiteX903" fmla="*/ 4875898 w 5440544"/>
              <a:gd name="connsiteY903" fmla="*/ 3294588 h 4379704"/>
              <a:gd name="connsiteX904" fmla="*/ 4775556 w 5440544"/>
              <a:gd name="connsiteY904" fmla="*/ 3321788 h 4379704"/>
              <a:gd name="connsiteX905" fmla="*/ 4780586 w 5440544"/>
              <a:gd name="connsiteY905" fmla="*/ 3328016 h 4379704"/>
              <a:gd name="connsiteX906" fmla="*/ 4740619 w 5440544"/>
              <a:gd name="connsiteY906" fmla="*/ 3339250 h 4379704"/>
              <a:gd name="connsiteX907" fmla="*/ 4586011 w 5440544"/>
              <a:gd name="connsiteY907" fmla="*/ 3347572 h 4379704"/>
              <a:gd name="connsiteX908" fmla="*/ 3587259 w 5440544"/>
              <a:gd name="connsiteY908" fmla="*/ 3523584 h 4379704"/>
              <a:gd name="connsiteX909" fmla="*/ 3204320 w 5440544"/>
              <a:gd name="connsiteY909" fmla="*/ 3636365 h 4379704"/>
              <a:gd name="connsiteX910" fmla="*/ 2435691 w 5440544"/>
              <a:gd name="connsiteY910" fmla="*/ 3837189 h 4379704"/>
              <a:gd name="connsiteX911" fmla="*/ 1861783 w 5440544"/>
              <a:gd name="connsiteY911" fmla="*/ 4015303 h 4379704"/>
              <a:gd name="connsiteX912" fmla="*/ 1717304 w 5440544"/>
              <a:gd name="connsiteY912" fmla="*/ 4058226 h 4379704"/>
              <a:gd name="connsiteX913" fmla="*/ 1696754 w 5440544"/>
              <a:gd name="connsiteY913" fmla="*/ 4081016 h 4379704"/>
              <a:gd name="connsiteX914" fmla="*/ 1854327 w 5440544"/>
              <a:gd name="connsiteY914" fmla="*/ 4036451 h 4379704"/>
              <a:gd name="connsiteX915" fmla="*/ 2403152 w 5440544"/>
              <a:gd name="connsiteY915" fmla="*/ 3873272 h 4379704"/>
              <a:gd name="connsiteX916" fmla="*/ 2760541 w 5440544"/>
              <a:gd name="connsiteY916" fmla="*/ 3758990 h 4379704"/>
              <a:gd name="connsiteX917" fmla="*/ 2949230 w 5440544"/>
              <a:gd name="connsiteY917" fmla="*/ 3717884 h 4379704"/>
              <a:gd name="connsiteX918" fmla="*/ 3085393 w 5440544"/>
              <a:gd name="connsiteY918" fmla="*/ 3680790 h 4379704"/>
              <a:gd name="connsiteX919" fmla="*/ 3067195 w 5440544"/>
              <a:gd name="connsiteY919" fmla="*/ 3696900 h 4379704"/>
              <a:gd name="connsiteX920" fmla="*/ 2529039 w 5440544"/>
              <a:gd name="connsiteY920" fmla="*/ 3847571 h 4379704"/>
              <a:gd name="connsiteX921" fmla="*/ 1931367 w 5440544"/>
              <a:gd name="connsiteY921" fmla="*/ 4039833 h 4379704"/>
              <a:gd name="connsiteX922" fmla="*/ 1337940 w 5440544"/>
              <a:gd name="connsiteY922" fmla="*/ 4234844 h 4379704"/>
              <a:gd name="connsiteX923" fmla="*/ 792501 w 5440544"/>
              <a:gd name="connsiteY923" fmla="*/ 4352912 h 4379704"/>
              <a:gd name="connsiteX924" fmla="*/ 707931 w 5440544"/>
              <a:gd name="connsiteY924" fmla="*/ 4353132 h 4379704"/>
              <a:gd name="connsiteX925" fmla="*/ 779870 w 5440544"/>
              <a:gd name="connsiteY925" fmla="*/ 4370985 h 4379704"/>
              <a:gd name="connsiteX926" fmla="*/ 737158 w 5440544"/>
              <a:gd name="connsiteY926" fmla="*/ 4379704 h 4379704"/>
              <a:gd name="connsiteX927" fmla="*/ 512166 w 5440544"/>
              <a:gd name="connsiteY927" fmla="*/ 4284120 h 4379704"/>
              <a:gd name="connsiteX928" fmla="*/ 565518 w 5440544"/>
              <a:gd name="connsiteY928" fmla="*/ 4319196 h 4379704"/>
              <a:gd name="connsiteX929" fmla="*/ 511310 w 5440544"/>
              <a:gd name="connsiteY929" fmla="*/ 4268801 h 4379704"/>
              <a:gd name="connsiteX930" fmla="*/ 517906 w 5440544"/>
              <a:gd name="connsiteY930" fmla="*/ 4232333 h 4379704"/>
              <a:gd name="connsiteX931" fmla="*/ 480468 w 5440544"/>
              <a:gd name="connsiteY931" fmla="*/ 4172832 h 4379704"/>
              <a:gd name="connsiteX932" fmla="*/ 466791 w 5440544"/>
              <a:gd name="connsiteY932" fmla="*/ 4066644 h 4379704"/>
              <a:gd name="connsiteX933" fmla="*/ 449336 w 5440544"/>
              <a:gd name="connsiteY933" fmla="*/ 4006681 h 4379704"/>
              <a:gd name="connsiteX934" fmla="*/ 451793 w 5440544"/>
              <a:gd name="connsiteY934" fmla="*/ 3961244 h 4379704"/>
              <a:gd name="connsiteX935" fmla="*/ 435195 w 5440544"/>
              <a:gd name="connsiteY935" fmla="*/ 3916600 h 4379704"/>
              <a:gd name="connsiteX936" fmla="*/ 459249 w 5440544"/>
              <a:gd name="connsiteY936" fmla="*/ 3940095 h 4379704"/>
              <a:gd name="connsiteX937" fmla="*/ 426054 w 5440544"/>
              <a:gd name="connsiteY937" fmla="*/ 3850805 h 4379704"/>
              <a:gd name="connsiteX938" fmla="*/ 432652 w 5440544"/>
              <a:gd name="connsiteY938" fmla="*/ 3814335 h 4379704"/>
              <a:gd name="connsiteX939" fmla="*/ 404921 w 5440544"/>
              <a:gd name="connsiteY939" fmla="*/ 3765765 h 4379704"/>
              <a:gd name="connsiteX940" fmla="*/ 424540 w 5440544"/>
              <a:gd name="connsiteY940" fmla="*/ 3710111 h 4379704"/>
              <a:gd name="connsiteX941" fmla="*/ 410763 w 5440544"/>
              <a:gd name="connsiteY941" fmla="*/ 3675219 h 4379704"/>
              <a:gd name="connsiteX942" fmla="*/ 394269 w 5440544"/>
              <a:gd name="connsiteY942" fmla="*/ 3591817 h 4379704"/>
              <a:gd name="connsiteX943" fmla="*/ 377206 w 5440544"/>
              <a:gd name="connsiteY943" fmla="*/ 3530739 h 4379704"/>
              <a:gd name="connsiteX944" fmla="*/ 382945 w 5440544"/>
              <a:gd name="connsiteY944" fmla="*/ 3478952 h 4379704"/>
              <a:gd name="connsiteX945" fmla="*/ 361639 w 5440544"/>
              <a:gd name="connsiteY945" fmla="*/ 3447663 h 4379704"/>
              <a:gd name="connsiteX946" fmla="*/ 372946 w 5440544"/>
              <a:gd name="connsiteY946" fmla="*/ 3397837 h 4379704"/>
              <a:gd name="connsiteX947" fmla="*/ 346176 w 5440544"/>
              <a:gd name="connsiteY947" fmla="*/ 3325829 h 4379704"/>
              <a:gd name="connsiteX948" fmla="*/ 355986 w 5440544"/>
              <a:gd name="connsiteY948" fmla="*/ 3298002 h 4379704"/>
              <a:gd name="connsiteX949" fmla="*/ 333532 w 5440544"/>
              <a:gd name="connsiteY949" fmla="*/ 3213750 h 4379704"/>
              <a:gd name="connsiteX950" fmla="*/ 338806 w 5440544"/>
              <a:gd name="connsiteY950" fmla="*/ 3145528 h 4379704"/>
              <a:gd name="connsiteX951" fmla="*/ 311933 w 5440544"/>
              <a:gd name="connsiteY951" fmla="*/ 3112277 h 4379704"/>
              <a:gd name="connsiteX952" fmla="*/ 326451 w 5440544"/>
              <a:gd name="connsiteY952" fmla="*/ 3071094 h 4379704"/>
              <a:gd name="connsiteX953" fmla="*/ 313533 w 5440544"/>
              <a:gd name="connsiteY953" fmla="*/ 3051523 h 4379704"/>
              <a:gd name="connsiteX954" fmla="*/ 317776 w 5440544"/>
              <a:gd name="connsiteY954" fmla="*/ 3021733 h 4379704"/>
              <a:gd name="connsiteX955" fmla="*/ 314569 w 5440544"/>
              <a:gd name="connsiteY955" fmla="*/ 3017312 h 4379704"/>
              <a:gd name="connsiteX956" fmla="*/ 312512 w 5440544"/>
              <a:gd name="connsiteY956" fmla="*/ 3015522 h 4379704"/>
              <a:gd name="connsiteX957" fmla="*/ 310751 w 5440544"/>
              <a:gd name="connsiteY957" fmla="*/ 3012051 h 4379704"/>
              <a:gd name="connsiteX958" fmla="*/ 308474 w 5440544"/>
              <a:gd name="connsiteY958" fmla="*/ 3008912 h 4379704"/>
              <a:gd name="connsiteX959" fmla="*/ 296470 w 5440544"/>
              <a:gd name="connsiteY959" fmla="*/ 2990445 h 4379704"/>
              <a:gd name="connsiteX960" fmla="*/ 296574 w 5440544"/>
              <a:gd name="connsiteY960" fmla="*/ 2951687 h 4379704"/>
              <a:gd name="connsiteX961" fmla="*/ 291715 w 5440544"/>
              <a:gd name="connsiteY961" fmla="*/ 2928113 h 4379704"/>
              <a:gd name="connsiteX962" fmla="*/ 285999 w 5440544"/>
              <a:gd name="connsiteY962" fmla="*/ 2913930 h 4379704"/>
              <a:gd name="connsiteX963" fmla="*/ 279097 w 5440544"/>
              <a:gd name="connsiteY963" fmla="*/ 2905441 h 4379704"/>
              <a:gd name="connsiteX964" fmla="*/ 271380 w 5440544"/>
              <a:gd name="connsiteY964" fmla="*/ 2885632 h 4379704"/>
              <a:gd name="connsiteX965" fmla="*/ 257702 w 5440544"/>
              <a:gd name="connsiteY965" fmla="*/ 2779443 h 4379704"/>
              <a:gd name="connsiteX966" fmla="*/ 240247 w 5440544"/>
              <a:gd name="connsiteY966" fmla="*/ 2719479 h 4379704"/>
              <a:gd name="connsiteX967" fmla="*/ 242704 w 5440544"/>
              <a:gd name="connsiteY967" fmla="*/ 2674043 h 4379704"/>
              <a:gd name="connsiteX968" fmla="*/ 226106 w 5440544"/>
              <a:gd name="connsiteY968" fmla="*/ 2629398 h 4379704"/>
              <a:gd name="connsiteX969" fmla="*/ 243059 w 5440544"/>
              <a:gd name="connsiteY969" fmla="*/ 2651213 h 4379704"/>
              <a:gd name="connsiteX970" fmla="*/ 246527 w 5440544"/>
              <a:gd name="connsiteY970" fmla="*/ 2652033 h 4379704"/>
              <a:gd name="connsiteX971" fmla="*/ 247332 w 5440544"/>
              <a:gd name="connsiteY971" fmla="*/ 2632736 h 4379704"/>
              <a:gd name="connsiteX972" fmla="*/ 238029 w 5440544"/>
              <a:gd name="connsiteY972" fmla="*/ 2607712 h 4379704"/>
              <a:gd name="connsiteX973" fmla="*/ 234270 w 5440544"/>
              <a:gd name="connsiteY973" fmla="*/ 2597596 h 4379704"/>
              <a:gd name="connsiteX974" fmla="*/ 223597 w 5440544"/>
              <a:gd name="connsiteY974" fmla="*/ 2575953 h 4379704"/>
              <a:gd name="connsiteX975" fmla="*/ 216965 w 5440544"/>
              <a:gd name="connsiteY975" fmla="*/ 2563604 h 4379704"/>
              <a:gd name="connsiteX976" fmla="*/ 223563 w 5440544"/>
              <a:gd name="connsiteY976" fmla="*/ 2527135 h 4379704"/>
              <a:gd name="connsiteX977" fmla="*/ 195832 w 5440544"/>
              <a:gd name="connsiteY977" fmla="*/ 2478564 h 4379704"/>
              <a:gd name="connsiteX978" fmla="*/ 215451 w 5440544"/>
              <a:gd name="connsiteY978" fmla="*/ 2422910 h 4379704"/>
              <a:gd name="connsiteX979" fmla="*/ 201674 w 5440544"/>
              <a:gd name="connsiteY979" fmla="*/ 2388019 h 4379704"/>
              <a:gd name="connsiteX980" fmla="*/ 185180 w 5440544"/>
              <a:gd name="connsiteY980" fmla="*/ 2304616 h 4379704"/>
              <a:gd name="connsiteX981" fmla="*/ 168117 w 5440544"/>
              <a:gd name="connsiteY981" fmla="*/ 2243538 h 4379704"/>
              <a:gd name="connsiteX982" fmla="*/ 173856 w 5440544"/>
              <a:gd name="connsiteY982" fmla="*/ 2191751 h 4379704"/>
              <a:gd name="connsiteX983" fmla="*/ 152550 w 5440544"/>
              <a:gd name="connsiteY983" fmla="*/ 2160462 h 4379704"/>
              <a:gd name="connsiteX984" fmla="*/ 163857 w 5440544"/>
              <a:gd name="connsiteY984" fmla="*/ 2110637 h 4379704"/>
              <a:gd name="connsiteX985" fmla="*/ 137087 w 5440544"/>
              <a:gd name="connsiteY985" fmla="*/ 2038628 h 4379704"/>
              <a:gd name="connsiteX986" fmla="*/ 146897 w 5440544"/>
              <a:gd name="connsiteY986" fmla="*/ 2010801 h 4379704"/>
              <a:gd name="connsiteX987" fmla="*/ 124444 w 5440544"/>
              <a:gd name="connsiteY987" fmla="*/ 1926549 h 4379704"/>
              <a:gd name="connsiteX988" fmla="*/ 129717 w 5440544"/>
              <a:gd name="connsiteY988" fmla="*/ 1858328 h 4379704"/>
              <a:gd name="connsiteX989" fmla="*/ 102844 w 5440544"/>
              <a:gd name="connsiteY989" fmla="*/ 1825077 h 4379704"/>
              <a:gd name="connsiteX990" fmla="*/ 117363 w 5440544"/>
              <a:gd name="connsiteY990" fmla="*/ 1783892 h 4379704"/>
              <a:gd name="connsiteX991" fmla="*/ 104444 w 5440544"/>
              <a:gd name="connsiteY991" fmla="*/ 1764323 h 4379704"/>
              <a:gd name="connsiteX992" fmla="*/ 108687 w 5440544"/>
              <a:gd name="connsiteY992" fmla="*/ 1734532 h 4379704"/>
              <a:gd name="connsiteX993" fmla="*/ 87381 w 5440544"/>
              <a:gd name="connsiteY993" fmla="*/ 1703244 h 4379704"/>
              <a:gd name="connsiteX994" fmla="*/ 87485 w 5440544"/>
              <a:gd name="connsiteY994" fmla="*/ 1664487 h 4379704"/>
              <a:gd name="connsiteX995" fmla="*/ 69564 w 5440544"/>
              <a:gd name="connsiteY995" fmla="*/ 1588090 h 4379704"/>
              <a:gd name="connsiteX996" fmla="*/ 58999 w 5440544"/>
              <a:gd name="connsiteY996" fmla="*/ 1561838 h 4379704"/>
              <a:gd name="connsiteX997" fmla="*/ 71800 w 5440544"/>
              <a:gd name="connsiteY997" fmla="*/ 1490014 h 4379704"/>
              <a:gd name="connsiteX998" fmla="*/ 64737 w 5440544"/>
              <a:gd name="connsiteY998" fmla="*/ 1510052 h 4379704"/>
              <a:gd name="connsiteX999" fmla="*/ 73690 w 5440544"/>
              <a:gd name="connsiteY999" fmla="*/ 1466905 h 4379704"/>
              <a:gd name="connsiteX1000" fmla="*/ 38606 w 5440544"/>
              <a:gd name="connsiteY1000" fmla="*/ 1400726 h 4379704"/>
              <a:gd name="connsiteX1001" fmla="*/ 38243 w 5440544"/>
              <a:gd name="connsiteY1001" fmla="*/ 1345535 h 4379704"/>
              <a:gd name="connsiteX1002" fmla="*/ 21647 w 5440544"/>
              <a:gd name="connsiteY1002" fmla="*/ 1300888 h 4379704"/>
              <a:gd name="connsiteX1003" fmla="*/ 30597 w 5440544"/>
              <a:gd name="connsiteY1003" fmla="*/ 1257741 h 4379704"/>
              <a:gd name="connsiteX1004" fmla="*/ 14859 w 5440544"/>
              <a:gd name="connsiteY1004" fmla="*/ 1228417 h 4379704"/>
              <a:gd name="connsiteX1005" fmla="*/ 23811 w 5440544"/>
              <a:gd name="connsiteY1005" fmla="*/ 1185270 h 4379704"/>
              <a:gd name="connsiteX1006" fmla="*/ 617 w 5440544"/>
              <a:gd name="connsiteY1006" fmla="*/ 1177093 h 4379704"/>
              <a:gd name="connsiteX1007" fmla="*/ 10034 w 5440544"/>
              <a:gd name="connsiteY1007" fmla="*/ 1150379 h 4379704"/>
              <a:gd name="connsiteX1008" fmla="*/ 9202 w 5440544"/>
              <a:gd name="connsiteY1008" fmla="*/ 1148574 h 4379704"/>
              <a:gd name="connsiteX1009" fmla="*/ 43354 w 5440544"/>
              <a:gd name="connsiteY1009" fmla="*/ 1145361 h 4379704"/>
              <a:gd name="connsiteX1010" fmla="*/ 447900 w 5440544"/>
              <a:gd name="connsiteY1010" fmla="*/ 1040547 h 4379704"/>
              <a:gd name="connsiteX1011" fmla="*/ 1041325 w 5440544"/>
              <a:gd name="connsiteY1011" fmla="*/ 845535 h 4379704"/>
              <a:gd name="connsiteX1012" fmla="*/ 1638997 w 5440544"/>
              <a:gd name="connsiteY1012" fmla="*/ 653273 h 4379704"/>
              <a:gd name="connsiteX1013" fmla="*/ 2177154 w 5440544"/>
              <a:gd name="connsiteY1013" fmla="*/ 502602 h 4379704"/>
              <a:gd name="connsiteX1014" fmla="*/ 2195352 w 5440544"/>
              <a:gd name="connsiteY1014" fmla="*/ 486493 h 4379704"/>
              <a:gd name="connsiteX1015" fmla="*/ 2059188 w 5440544"/>
              <a:gd name="connsiteY1015" fmla="*/ 523587 h 4379704"/>
              <a:gd name="connsiteX1016" fmla="*/ 1870500 w 5440544"/>
              <a:gd name="connsiteY1016" fmla="*/ 564692 h 4379704"/>
              <a:gd name="connsiteX1017" fmla="*/ 1513110 w 5440544"/>
              <a:gd name="connsiteY1017" fmla="*/ 678975 h 4379704"/>
              <a:gd name="connsiteX1018" fmla="*/ 964286 w 5440544"/>
              <a:gd name="connsiteY1018" fmla="*/ 842154 h 4379704"/>
              <a:gd name="connsiteX1019" fmla="*/ 806713 w 5440544"/>
              <a:gd name="connsiteY1019" fmla="*/ 886719 h 4379704"/>
              <a:gd name="connsiteX1020" fmla="*/ 827263 w 5440544"/>
              <a:gd name="connsiteY1020" fmla="*/ 863929 h 4379704"/>
              <a:gd name="connsiteX1021" fmla="*/ 971741 w 5440544"/>
              <a:gd name="connsiteY1021" fmla="*/ 821005 h 4379704"/>
              <a:gd name="connsiteX1022" fmla="*/ 1545649 w 5440544"/>
              <a:gd name="connsiteY1022" fmla="*/ 642892 h 4379704"/>
              <a:gd name="connsiteX1023" fmla="*/ 2314279 w 5440544"/>
              <a:gd name="connsiteY1023" fmla="*/ 442068 h 4379704"/>
              <a:gd name="connsiteX1024" fmla="*/ 2697218 w 5440544"/>
              <a:gd name="connsiteY1024" fmla="*/ 329286 h 4379704"/>
              <a:gd name="connsiteX1025" fmla="*/ 3695970 w 5440544"/>
              <a:gd name="connsiteY1025" fmla="*/ 153274 h 4379704"/>
              <a:gd name="connsiteX1026" fmla="*/ 3850578 w 5440544"/>
              <a:gd name="connsiteY1026" fmla="*/ 144953 h 4379704"/>
              <a:gd name="connsiteX1027" fmla="*/ 3890545 w 5440544"/>
              <a:gd name="connsiteY1027" fmla="*/ 133718 h 4379704"/>
              <a:gd name="connsiteX1028" fmla="*/ 3891869 w 5440544"/>
              <a:gd name="connsiteY1028" fmla="*/ 135359 h 4379704"/>
              <a:gd name="connsiteX1029" fmla="*/ 3897577 w 5440544"/>
              <a:gd name="connsiteY1029" fmla="*/ 131742 h 4379704"/>
              <a:gd name="connsiteX1030" fmla="*/ 3890545 w 5440544"/>
              <a:gd name="connsiteY1030" fmla="*/ 133718 h 4379704"/>
              <a:gd name="connsiteX1031" fmla="*/ 3885515 w 5440544"/>
              <a:gd name="connsiteY1031" fmla="*/ 127490 h 4379704"/>
              <a:gd name="connsiteX1032" fmla="*/ 4019326 w 5440544"/>
              <a:gd name="connsiteY1032" fmla="*/ 97072 h 4379704"/>
              <a:gd name="connsiteX1033" fmla="*/ 3988211 w 5440544"/>
              <a:gd name="connsiteY1033" fmla="*/ 93611 h 4379704"/>
              <a:gd name="connsiteX1034" fmla="*/ 3969724 w 5440544"/>
              <a:gd name="connsiteY1034" fmla="*/ 72077 h 4379704"/>
              <a:gd name="connsiteX1035" fmla="*/ 3857786 w 5440544"/>
              <a:gd name="connsiteY1035" fmla="*/ 78918 h 4379704"/>
              <a:gd name="connsiteX1036" fmla="*/ 3677114 w 5440544"/>
              <a:gd name="connsiteY1036" fmla="*/ 93773 h 4379704"/>
              <a:gd name="connsiteX1037" fmla="*/ 3520575 w 5440544"/>
              <a:gd name="connsiteY1037" fmla="*/ 108218 h 4379704"/>
              <a:gd name="connsiteX1038" fmla="*/ 3559147 w 5440544"/>
              <a:gd name="connsiteY1038" fmla="*/ 100803 h 4379704"/>
              <a:gd name="connsiteX1039" fmla="*/ 3761859 w 5440544"/>
              <a:gd name="connsiteY1039" fmla="*/ 82790 h 4379704"/>
              <a:gd name="connsiteX1040" fmla="*/ 4179883 w 5440544"/>
              <a:gd name="connsiteY1040" fmla="*/ 36184 h 4379704"/>
              <a:gd name="connsiteX1041" fmla="*/ 4402722 w 5440544"/>
              <a:gd name="connsiteY1041" fmla="*/ 20259 h 4379704"/>
              <a:gd name="connsiteX1042" fmla="*/ 4609507 w 5440544"/>
              <a:gd name="connsiteY1042" fmla="*/ 9937 h 4379704"/>
              <a:gd name="connsiteX1043" fmla="*/ 4632471 w 5440544"/>
              <a:gd name="connsiteY1043" fmla="*/ 2859 h 4379704"/>
              <a:gd name="connsiteX1044" fmla="*/ 4662421 w 5440544"/>
              <a:gd name="connsiteY1044" fmla="*/ 4814 h 4379704"/>
              <a:gd name="connsiteX1045" fmla="*/ 4609507 w 5440544"/>
              <a:gd name="connsiteY1045" fmla="*/ 9937 h 4379704"/>
              <a:gd name="connsiteX1046" fmla="*/ 4632471 w 5440544"/>
              <a:gd name="connsiteY1046" fmla="*/ 2859 h 4379704"/>
              <a:gd name="connsiteX1047" fmla="*/ 4668773 w 5440544"/>
              <a:gd name="connsiteY1047" fmla="*/ 483 h 4379704"/>
              <a:gd name="connsiteX1048" fmla="*/ 4682405 w 5440544"/>
              <a:gd name="connsiteY1048" fmla="*/ 4350 h 4379704"/>
              <a:gd name="connsiteX1049" fmla="*/ 4662421 w 5440544"/>
              <a:gd name="connsiteY1049" fmla="*/ 4814 h 4379704"/>
              <a:gd name="connsiteX1050" fmla="*/ 4668773 w 5440544"/>
              <a:gd name="connsiteY1050" fmla="*/ 483 h 4379704"/>
              <a:gd name="connsiteX1051" fmla="*/ 4688756 w 5440544"/>
              <a:gd name="connsiteY1051" fmla="*/ 19 h 4379704"/>
              <a:gd name="connsiteX1052" fmla="*/ 4702388 w 5440544"/>
              <a:gd name="connsiteY1052" fmla="*/ 3887 h 4379704"/>
              <a:gd name="connsiteX1053" fmla="*/ 4682405 w 5440544"/>
              <a:gd name="connsiteY1053" fmla="*/ 4350 h 4379704"/>
              <a:gd name="connsiteX1054" fmla="*/ 4688756 w 5440544"/>
              <a:gd name="connsiteY1054" fmla="*/ 19 h 437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Lst>
            <a:rect l="l" t="t" r="r" b="b"/>
            <a:pathLst>
              <a:path w="5440544" h="4379704">
                <a:moveTo>
                  <a:pt x="1618498" y="4091441"/>
                </a:moveTo>
                <a:cubicBezTo>
                  <a:pt x="1614551" y="4093022"/>
                  <a:pt x="1609672" y="4097246"/>
                  <a:pt x="1604338" y="4103499"/>
                </a:cubicBezTo>
                <a:cubicBezTo>
                  <a:pt x="1616398" y="4107751"/>
                  <a:pt x="1624320" y="4103035"/>
                  <a:pt x="1627067" y="4095244"/>
                </a:cubicBezTo>
                <a:cubicBezTo>
                  <a:pt x="1625461" y="4090922"/>
                  <a:pt x="1622445" y="4089859"/>
                  <a:pt x="1618498" y="4091441"/>
                </a:cubicBezTo>
                <a:close/>
                <a:moveTo>
                  <a:pt x="2412686" y="3588804"/>
                </a:moveTo>
                <a:cubicBezTo>
                  <a:pt x="2408725" y="3591164"/>
                  <a:pt x="2406861" y="3596451"/>
                  <a:pt x="2407093" y="3600599"/>
                </a:cubicBezTo>
                <a:cubicBezTo>
                  <a:pt x="2407326" y="3604749"/>
                  <a:pt x="2409655" y="3607760"/>
                  <a:pt x="2414078" y="3605564"/>
                </a:cubicBezTo>
                <a:close/>
                <a:moveTo>
                  <a:pt x="3736444" y="3467301"/>
                </a:moveTo>
                <a:cubicBezTo>
                  <a:pt x="3702582" y="3471632"/>
                  <a:pt x="3663544" y="3472887"/>
                  <a:pt x="3636106" y="3494501"/>
                </a:cubicBezTo>
                <a:cubicBezTo>
                  <a:pt x="3669970" y="3490169"/>
                  <a:pt x="3705794" y="3480272"/>
                  <a:pt x="3736444" y="3467301"/>
                </a:cubicBezTo>
                <a:close/>
                <a:moveTo>
                  <a:pt x="3775017" y="3449613"/>
                </a:moveTo>
                <a:cubicBezTo>
                  <a:pt x="3775017" y="3449613"/>
                  <a:pt x="3772350" y="3452740"/>
                  <a:pt x="3770380" y="3456114"/>
                </a:cubicBezTo>
                <a:cubicBezTo>
                  <a:pt x="3768406" y="3459484"/>
                  <a:pt x="3767131" y="3463102"/>
                  <a:pt x="3769917" y="3464084"/>
                </a:cubicBezTo>
                <a:cubicBezTo>
                  <a:pt x="3775483" y="3466046"/>
                  <a:pt x="3786150" y="3453538"/>
                  <a:pt x="3775017" y="3449613"/>
                </a:cubicBezTo>
                <a:close/>
                <a:moveTo>
                  <a:pt x="4787618" y="3326040"/>
                </a:moveTo>
                <a:cubicBezTo>
                  <a:pt x="4786442" y="3329377"/>
                  <a:pt x="4784230" y="3330474"/>
                  <a:pt x="4781911" y="3329657"/>
                </a:cubicBezTo>
                <a:lnTo>
                  <a:pt x="4780586" y="3328016"/>
                </a:lnTo>
                <a:close/>
                <a:moveTo>
                  <a:pt x="3708219" y="3289757"/>
                </a:moveTo>
                <a:cubicBezTo>
                  <a:pt x="3703988" y="3289927"/>
                  <a:pt x="3699817" y="3290842"/>
                  <a:pt x="3695663" y="3292272"/>
                </a:cubicBezTo>
                <a:cubicBezTo>
                  <a:pt x="3687353" y="3295132"/>
                  <a:pt x="3679102" y="3300044"/>
                  <a:pt x="3670521" y="3305154"/>
                </a:cubicBezTo>
                <a:cubicBezTo>
                  <a:pt x="3693715" y="3313330"/>
                  <a:pt x="3704383" y="3300823"/>
                  <a:pt x="3721154" y="3291716"/>
                </a:cubicBezTo>
                <a:cubicBezTo>
                  <a:pt x="3716748" y="3290163"/>
                  <a:pt x="3712452" y="3289587"/>
                  <a:pt x="3708219" y="3289757"/>
                </a:cubicBezTo>
                <a:close/>
                <a:moveTo>
                  <a:pt x="4000219" y="3226614"/>
                </a:moveTo>
                <a:cubicBezTo>
                  <a:pt x="3995888" y="3226783"/>
                  <a:pt x="3989997" y="3227405"/>
                  <a:pt x="3982276" y="3228594"/>
                </a:cubicBezTo>
                <a:cubicBezTo>
                  <a:pt x="3920510" y="3238105"/>
                  <a:pt x="3822920" y="3257512"/>
                  <a:pt x="3756444" y="3280379"/>
                </a:cubicBezTo>
                <a:cubicBezTo>
                  <a:pt x="3821959" y="3280951"/>
                  <a:pt x="3879584" y="3262472"/>
                  <a:pt x="3954838" y="3250207"/>
                </a:cubicBezTo>
                <a:cubicBezTo>
                  <a:pt x="3984469" y="3246417"/>
                  <a:pt x="4030543" y="3225430"/>
                  <a:pt x="4000219" y="3226614"/>
                </a:cubicBezTo>
                <a:close/>
                <a:moveTo>
                  <a:pt x="4751999" y="3162999"/>
                </a:moveTo>
                <a:cubicBezTo>
                  <a:pt x="4754381" y="3162899"/>
                  <a:pt x="4757165" y="3163881"/>
                  <a:pt x="4758769" y="3168201"/>
                </a:cubicBezTo>
                <a:cubicBezTo>
                  <a:pt x="4758769" y="3168201"/>
                  <a:pt x="4750850" y="3172916"/>
                  <a:pt x="4747637" y="3164277"/>
                </a:cubicBezTo>
                <a:cubicBezTo>
                  <a:pt x="4747637" y="3164277"/>
                  <a:pt x="4749617" y="3163098"/>
                  <a:pt x="4751999" y="3162999"/>
                </a:cubicBezTo>
                <a:close/>
                <a:moveTo>
                  <a:pt x="4768601" y="3160300"/>
                </a:moveTo>
                <a:lnTo>
                  <a:pt x="4768076" y="3161584"/>
                </a:lnTo>
                <a:lnTo>
                  <a:pt x="4770875" y="3161038"/>
                </a:lnTo>
                <a:lnTo>
                  <a:pt x="4778753" y="3167737"/>
                </a:lnTo>
                <a:cubicBezTo>
                  <a:pt x="4776399" y="3174416"/>
                  <a:pt x="4770831" y="3172454"/>
                  <a:pt x="4758769" y="3168201"/>
                </a:cubicBezTo>
                <a:close/>
                <a:moveTo>
                  <a:pt x="4834359" y="3057348"/>
                </a:moveTo>
                <a:cubicBezTo>
                  <a:pt x="4857637" y="3057888"/>
                  <a:pt x="4871215" y="3060798"/>
                  <a:pt x="4851930" y="3069642"/>
                </a:cubicBezTo>
                <a:cubicBezTo>
                  <a:pt x="4834017" y="3074590"/>
                  <a:pt x="4804409" y="3075728"/>
                  <a:pt x="4777593" y="3075973"/>
                </a:cubicBezTo>
                <a:lnTo>
                  <a:pt x="4766803" y="3075992"/>
                </a:lnTo>
                <a:lnTo>
                  <a:pt x="4794063" y="3065820"/>
                </a:lnTo>
                <a:lnTo>
                  <a:pt x="4814389" y="3057851"/>
                </a:lnTo>
                <a:close/>
                <a:moveTo>
                  <a:pt x="4899607" y="2994080"/>
                </a:moveTo>
                <a:cubicBezTo>
                  <a:pt x="4903192" y="2994131"/>
                  <a:pt x="4905603" y="2994703"/>
                  <a:pt x="4906488" y="2995918"/>
                </a:cubicBezTo>
                <a:cubicBezTo>
                  <a:pt x="4908005" y="2998003"/>
                  <a:pt x="4904355" y="3001581"/>
                  <a:pt x="4897667" y="3005893"/>
                </a:cubicBezTo>
                <a:lnTo>
                  <a:pt x="4875260" y="3017805"/>
                </a:lnTo>
                <a:lnTo>
                  <a:pt x="4769294" y="3027380"/>
                </a:lnTo>
                <a:lnTo>
                  <a:pt x="4771346" y="3026708"/>
                </a:lnTo>
                <a:cubicBezTo>
                  <a:pt x="4788871" y="3019975"/>
                  <a:pt x="4852145" y="3000550"/>
                  <a:pt x="4885671" y="2995362"/>
                </a:cubicBezTo>
                <a:cubicBezTo>
                  <a:pt x="4891259" y="2994498"/>
                  <a:pt x="4896021" y="2994029"/>
                  <a:pt x="4899607" y="2994080"/>
                </a:cubicBezTo>
                <a:close/>
                <a:moveTo>
                  <a:pt x="4688537" y="2938012"/>
                </a:moveTo>
                <a:cubicBezTo>
                  <a:pt x="4690559" y="2937038"/>
                  <a:pt x="4694085" y="2939513"/>
                  <a:pt x="4700658" y="2948545"/>
                </a:cubicBezTo>
                <a:cubicBezTo>
                  <a:pt x="4700658" y="2948545"/>
                  <a:pt x="4693633" y="2948372"/>
                  <a:pt x="4685436" y="2948170"/>
                </a:cubicBezTo>
                <a:cubicBezTo>
                  <a:pt x="4685995" y="2943408"/>
                  <a:pt x="4686514" y="2938985"/>
                  <a:pt x="4688537" y="2938012"/>
                </a:cubicBezTo>
                <a:close/>
                <a:moveTo>
                  <a:pt x="4142064" y="2869647"/>
                </a:moveTo>
                <a:cubicBezTo>
                  <a:pt x="4140563" y="2869470"/>
                  <a:pt x="4134107" y="2870401"/>
                  <a:pt x="4120154" y="2872990"/>
                </a:cubicBezTo>
                <a:cubicBezTo>
                  <a:pt x="3899100" y="2896426"/>
                  <a:pt x="3690896" y="2954428"/>
                  <a:pt x="3498532" y="3002996"/>
                </a:cubicBezTo>
                <a:cubicBezTo>
                  <a:pt x="3427417" y="3024229"/>
                  <a:pt x="3339711" y="3033356"/>
                  <a:pt x="3288508" y="3069116"/>
                </a:cubicBezTo>
                <a:lnTo>
                  <a:pt x="3294075" y="3071078"/>
                </a:lnTo>
                <a:cubicBezTo>
                  <a:pt x="3299643" y="3073041"/>
                  <a:pt x="3371684" y="3052135"/>
                  <a:pt x="3399981" y="3045842"/>
                </a:cubicBezTo>
                <a:cubicBezTo>
                  <a:pt x="3632808" y="2989011"/>
                  <a:pt x="3852607" y="2918831"/>
                  <a:pt x="4090431" y="2886290"/>
                </a:cubicBezTo>
                <a:cubicBezTo>
                  <a:pt x="4106489" y="2880686"/>
                  <a:pt x="4146572" y="2870179"/>
                  <a:pt x="4142064" y="2869647"/>
                </a:cubicBezTo>
                <a:close/>
                <a:moveTo>
                  <a:pt x="3766228" y="2730152"/>
                </a:moveTo>
                <a:cubicBezTo>
                  <a:pt x="3765417" y="2729631"/>
                  <a:pt x="3764544" y="2729793"/>
                  <a:pt x="3763496" y="2730362"/>
                </a:cubicBezTo>
                <a:cubicBezTo>
                  <a:pt x="3761399" y="2731500"/>
                  <a:pt x="3758600" y="2734267"/>
                  <a:pt x="3754175" y="2736462"/>
                </a:cubicBezTo>
                <a:cubicBezTo>
                  <a:pt x="3709178" y="2736868"/>
                  <a:pt x="3651553" y="2755346"/>
                  <a:pt x="3601311" y="2767669"/>
                </a:cubicBezTo>
                <a:cubicBezTo>
                  <a:pt x="3586217" y="2774237"/>
                  <a:pt x="3581516" y="2777586"/>
                  <a:pt x="3583340" y="2778932"/>
                </a:cubicBezTo>
                <a:cubicBezTo>
                  <a:pt x="3588810" y="2782973"/>
                  <a:pt x="3652997" y="2768998"/>
                  <a:pt x="3671463" y="2769875"/>
                </a:cubicBezTo>
                <a:cubicBezTo>
                  <a:pt x="3707681" y="2758866"/>
                  <a:pt x="3732372" y="2745044"/>
                  <a:pt x="3754175" y="2736462"/>
                </a:cubicBezTo>
                <a:cubicBezTo>
                  <a:pt x="3766236" y="2740714"/>
                  <a:pt x="3768591" y="2734035"/>
                  <a:pt x="3768591" y="2734035"/>
                </a:cubicBezTo>
                <a:cubicBezTo>
                  <a:pt x="3767789" y="2731876"/>
                  <a:pt x="3767039" y="2730672"/>
                  <a:pt x="3766228" y="2730152"/>
                </a:cubicBezTo>
                <a:close/>
                <a:moveTo>
                  <a:pt x="5062374" y="2704151"/>
                </a:moveTo>
                <a:lnTo>
                  <a:pt x="5067248" y="2704552"/>
                </a:lnTo>
                <a:lnTo>
                  <a:pt x="5076833" y="2707256"/>
                </a:lnTo>
                <a:cubicBezTo>
                  <a:pt x="5062688" y="2718038"/>
                  <a:pt x="4982779" y="2746009"/>
                  <a:pt x="4971522" y="2751873"/>
                </a:cubicBezTo>
                <a:cubicBezTo>
                  <a:pt x="4939014" y="2763697"/>
                  <a:pt x="4913636" y="2773563"/>
                  <a:pt x="4891584" y="2782594"/>
                </a:cubicBezTo>
                <a:lnTo>
                  <a:pt x="4880120" y="2787509"/>
                </a:lnTo>
                <a:lnTo>
                  <a:pt x="4786085" y="2797053"/>
                </a:lnTo>
                <a:lnTo>
                  <a:pt x="4897006" y="2766415"/>
                </a:lnTo>
                <a:cubicBezTo>
                  <a:pt x="4918802" y="2760811"/>
                  <a:pt x="4976973" y="2732304"/>
                  <a:pt x="5023381" y="2715407"/>
                </a:cubicBezTo>
                <a:close/>
                <a:moveTo>
                  <a:pt x="3775307" y="2692277"/>
                </a:moveTo>
                <a:cubicBezTo>
                  <a:pt x="3738783" y="2695194"/>
                  <a:pt x="3587671" y="2726101"/>
                  <a:pt x="3608373" y="2747634"/>
                </a:cubicBezTo>
                <a:cubicBezTo>
                  <a:pt x="3620435" y="2751886"/>
                  <a:pt x="3672495" y="2731445"/>
                  <a:pt x="3700791" y="2725152"/>
                </a:cubicBezTo>
                <a:cubicBezTo>
                  <a:pt x="3708712" y="2720435"/>
                  <a:pt x="3791887" y="2703455"/>
                  <a:pt x="3783109" y="2692851"/>
                </a:cubicBezTo>
                <a:cubicBezTo>
                  <a:pt x="3783404" y="2692016"/>
                  <a:pt x="3780525" y="2691861"/>
                  <a:pt x="3775307" y="2692277"/>
                </a:cubicBezTo>
                <a:close/>
                <a:moveTo>
                  <a:pt x="3957531" y="2691612"/>
                </a:moveTo>
                <a:cubicBezTo>
                  <a:pt x="3957286" y="2690471"/>
                  <a:pt x="3952448" y="2690788"/>
                  <a:pt x="3945570" y="2692082"/>
                </a:cubicBezTo>
                <a:cubicBezTo>
                  <a:pt x="3924938" y="2695961"/>
                  <a:pt x="3885968" y="2708620"/>
                  <a:pt x="3897690" y="2716976"/>
                </a:cubicBezTo>
                <a:cubicBezTo>
                  <a:pt x="3903257" y="2718937"/>
                  <a:pt x="3927948" y="2705117"/>
                  <a:pt x="3927948" y="2705117"/>
                </a:cubicBezTo>
                <a:cubicBezTo>
                  <a:pt x="3950016" y="2697254"/>
                  <a:pt x="3957858" y="2693136"/>
                  <a:pt x="3957531" y="2691612"/>
                </a:cubicBezTo>
                <a:close/>
                <a:moveTo>
                  <a:pt x="3876065" y="2670459"/>
                </a:moveTo>
                <a:cubicBezTo>
                  <a:pt x="3873349" y="2670304"/>
                  <a:pt x="3869712" y="2670586"/>
                  <a:pt x="3865512" y="2671217"/>
                </a:cubicBezTo>
                <a:cubicBezTo>
                  <a:pt x="3840315" y="2675006"/>
                  <a:pt x="3794848" y="2691358"/>
                  <a:pt x="3806303" y="2701028"/>
                </a:cubicBezTo>
                <a:cubicBezTo>
                  <a:pt x="3811871" y="2702991"/>
                  <a:pt x="3883912" y="2682084"/>
                  <a:pt x="3881092" y="2672330"/>
                </a:cubicBezTo>
                <a:cubicBezTo>
                  <a:pt x="3880575" y="2671209"/>
                  <a:pt x="3878781" y="2670615"/>
                  <a:pt x="3876065" y="2670459"/>
                </a:cubicBezTo>
                <a:close/>
                <a:moveTo>
                  <a:pt x="4379944" y="2640772"/>
                </a:moveTo>
                <a:cubicBezTo>
                  <a:pt x="4376306" y="2641205"/>
                  <a:pt x="4372899" y="2642116"/>
                  <a:pt x="4370910" y="2643527"/>
                </a:cubicBezTo>
                <a:cubicBezTo>
                  <a:pt x="4368258" y="2645407"/>
                  <a:pt x="4368129" y="2648179"/>
                  <a:pt x="4373337" y="2651892"/>
                </a:cubicBezTo>
                <a:cubicBezTo>
                  <a:pt x="4378905" y="2653855"/>
                  <a:pt x="4381260" y="2647175"/>
                  <a:pt x="4386827" y="2649138"/>
                </a:cubicBezTo>
                <a:cubicBezTo>
                  <a:pt x="4398174" y="2644690"/>
                  <a:pt x="4396183" y="2641876"/>
                  <a:pt x="4390362" y="2640880"/>
                </a:cubicBezTo>
                <a:cubicBezTo>
                  <a:pt x="4387451" y="2640382"/>
                  <a:pt x="4383582" y="2640339"/>
                  <a:pt x="4379944" y="2640772"/>
                </a:cubicBezTo>
                <a:close/>
                <a:moveTo>
                  <a:pt x="4126837" y="2635073"/>
                </a:moveTo>
                <a:cubicBezTo>
                  <a:pt x="4067428" y="2637904"/>
                  <a:pt x="3988958" y="2641528"/>
                  <a:pt x="3916918" y="2662435"/>
                </a:cubicBezTo>
                <a:cubicBezTo>
                  <a:pt x="3916918" y="2662435"/>
                  <a:pt x="3894580" y="2669577"/>
                  <a:pt x="3892225" y="2676254"/>
                </a:cubicBezTo>
                <a:cubicBezTo>
                  <a:pt x="3904753" y="2696941"/>
                  <a:pt x="3995384" y="2658809"/>
                  <a:pt x="4008872" y="2656058"/>
                </a:cubicBezTo>
                <a:cubicBezTo>
                  <a:pt x="4065073" y="2644583"/>
                  <a:pt x="4093834" y="2654722"/>
                  <a:pt x="4126837" y="2635073"/>
                </a:cubicBezTo>
                <a:close/>
                <a:moveTo>
                  <a:pt x="4188605" y="2625561"/>
                </a:moveTo>
                <a:cubicBezTo>
                  <a:pt x="4185821" y="2624579"/>
                  <a:pt x="4183154" y="2627708"/>
                  <a:pt x="4181878" y="2631325"/>
                </a:cubicBezTo>
                <a:cubicBezTo>
                  <a:pt x="4180604" y="2634942"/>
                  <a:pt x="4180720" y="2639049"/>
                  <a:pt x="4183504" y="2640031"/>
                </a:cubicBezTo>
                <a:cubicBezTo>
                  <a:pt x="4183504" y="2640031"/>
                  <a:pt x="4196526" y="2620844"/>
                  <a:pt x="4188605" y="2625561"/>
                </a:cubicBezTo>
                <a:close/>
                <a:moveTo>
                  <a:pt x="4732376" y="2590730"/>
                </a:moveTo>
                <a:cubicBezTo>
                  <a:pt x="4731765" y="2591629"/>
                  <a:pt x="4730137" y="2594029"/>
                  <a:pt x="4726881" y="2598824"/>
                </a:cubicBezTo>
                <a:cubicBezTo>
                  <a:pt x="4726881" y="2598824"/>
                  <a:pt x="4734208" y="2588031"/>
                  <a:pt x="4732376" y="2590730"/>
                </a:cubicBezTo>
                <a:close/>
                <a:moveTo>
                  <a:pt x="4766073" y="2586867"/>
                </a:moveTo>
                <a:cubicBezTo>
                  <a:pt x="4767850" y="2584326"/>
                  <a:pt x="4760744" y="2594494"/>
                  <a:pt x="4760744" y="2594494"/>
                </a:cubicBezTo>
                <a:cubicBezTo>
                  <a:pt x="4763903" y="2589975"/>
                  <a:pt x="4765482" y="2587716"/>
                  <a:pt x="4766073" y="2586867"/>
                </a:cubicBezTo>
                <a:close/>
                <a:moveTo>
                  <a:pt x="4740244" y="2551029"/>
                </a:moveTo>
                <a:cubicBezTo>
                  <a:pt x="4743758" y="2551115"/>
                  <a:pt x="4740538" y="2554789"/>
                  <a:pt x="4733621" y="2560099"/>
                </a:cubicBezTo>
                <a:lnTo>
                  <a:pt x="4728704" y="2563323"/>
                </a:lnTo>
                <a:lnTo>
                  <a:pt x="4603740" y="2579777"/>
                </a:lnTo>
                <a:lnTo>
                  <a:pt x="4616567" y="2575448"/>
                </a:lnTo>
                <a:cubicBezTo>
                  <a:pt x="4658263" y="2561633"/>
                  <a:pt x="4699846" y="2550035"/>
                  <a:pt x="4740244" y="2551029"/>
                </a:cubicBezTo>
                <a:close/>
                <a:moveTo>
                  <a:pt x="4494124" y="2536782"/>
                </a:moveTo>
                <a:lnTo>
                  <a:pt x="4491274" y="2544059"/>
                </a:lnTo>
                <a:lnTo>
                  <a:pt x="4489947" y="2547447"/>
                </a:lnTo>
                <a:cubicBezTo>
                  <a:pt x="4489616" y="2548294"/>
                  <a:pt x="4489528" y="2548520"/>
                  <a:pt x="4489881" y="2547617"/>
                </a:cubicBezTo>
                <a:lnTo>
                  <a:pt x="4491274" y="2544059"/>
                </a:lnTo>
                <a:lnTo>
                  <a:pt x="4491472" y="2543554"/>
                </a:lnTo>
                <a:cubicBezTo>
                  <a:pt x="4492711" y="2540394"/>
                  <a:pt x="4494124" y="2536782"/>
                  <a:pt x="4494124" y="2536782"/>
                </a:cubicBezTo>
                <a:close/>
                <a:moveTo>
                  <a:pt x="5108846" y="2468115"/>
                </a:moveTo>
                <a:lnTo>
                  <a:pt x="5107840" y="2469932"/>
                </a:lnTo>
                <a:cubicBezTo>
                  <a:pt x="5113853" y="2470722"/>
                  <a:pt x="5127956" y="2470845"/>
                  <a:pt x="5153959" y="2470313"/>
                </a:cubicBezTo>
                <a:lnTo>
                  <a:pt x="5171196" y="2470142"/>
                </a:lnTo>
                <a:lnTo>
                  <a:pt x="5145955" y="2479986"/>
                </a:lnTo>
                <a:lnTo>
                  <a:pt x="4979446" y="2539115"/>
                </a:lnTo>
                <a:lnTo>
                  <a:pt x="4912399" y="2541194"/>
                </a:lnTo>
                <a:lnTo>
                  <a:pt x="4823072" y="2551081"/>
                </a:lnTo>
                <a:lnTo>
                  <a:pt x="4858088" y="2537553"/>
                </a:lnTo>
                <a:cubicBezTo>
                  <a:pt x="4914055" y="2525966"/>
                  <a:pt x="4970262" y="2512338"/>
                  <a:pt x="5027707" y="2495670"/>
                </a:cubicBezTo>
                <a:close/>
                <a:moveTo>
                  <a:pt x="5388210" y="2373940"/>
                </a:moveTo>
                <a:lnTo>
                  <a:pt x="5408883" y="2374238"/>
                </a:lnTo>
                <a:lnTo>
                  <a:pt x="5343382" y="2402985"/>
                </a:lnTo>
                <a:lnTo>
                  <a:pt x="5279751" y="2427803"/>
                </a:lnTo>
                <a:lnTo>
                  <a:pt x="5246945" y="2425507"/>
                </a:lnTo>
                <a:lnTo>
                  <a:pt x="5232153" y="2425540"/>
                </a:lnTo>
                <a:lnTo>
                  <a:pt x="5370780" y="2374928"/>
                </a:lnTo>
                <a:close/>
                <a:moveTo>
                  <a:pt x="4674549" y="2194589"/>
                </a:moveTo>
                <a:cubicBezTo>
                  <a:pt x="4670433" y="2194489"/>
                  <a:pt x="4686899" y="2194894"/>
                  <a:pt x="4686899" y="2194894"/>
                </a:cubicBezTo>
                <a:cubicBezTo>
                  <a:pt x="4679581" y="2194714"/>
                  <a:pt x="4675922" y="2194625"/>
                  <a:pt x="4674549" y="2194589"/>
                </a:cubicBezTo>
                <a:close/>
                <a:moveTo>
                  <a:pt x="5065156" y="2171837"/>
                </a:moveTo>
                <a:cubicBezTo>
                  <a:pt x="5071212" y="2175728"/>
                  <a:pt x="5055939" y="2191184"/>
                  <a:pt x="5014562" y="2194773"/>
                </a:cubicBezTo>
                <a:cubicBezTo>
                  <a:pt x="5030716" y="2182205"/>
                  <a:pt x="5043390" y="2175524"/>
                  <a:pt x="5052166" y="2172669"/>
                </a:cubicBezTo>
                <a:cubicBezTo>
                  <a:pt x="5058748" y="2170528"/>
                  <a:pt x="5063137" y="2170540"/>
                  <a:pt x="5065156" y="2171837"/>
                </a:cubicBezTo>
                <a:close/>
                <a:moveTo>
                  <a:pt x="4578530" y="2038839"/>
                </a:moveTo>
                <a:cubicBezTo>
                  <a:pt x="4577353" y="2042176"/>
                  <a:pt x="4575141" y="2043273"/>
                  <a:pt x="4572821" y="2042456"/>
                </a:cubicBezTo>
                <a:lnTo>
                  <a:pt x="4571497" y="2040815"/>
                </a:lnTo>
                <a:close/>
                <a:moveTo>
                  <a:pt x="4666808" y="2007387"/>
                </a:moveTo>
                <a:lnTo>
                  <a:pt x="4655364" y="2009381"/>
                </a:lnTo>
                <a:lnTo>
                  <a:pt x="4614247" y="2020614"/>
                </a:lnTo>
                <a:lnTo>
                  <a:pt x="4641100" y="2014847"/>
                </a:lnTo>
                <a:cubicBezTo>
                  <a:pt x="4652014" y="2012183"/>
                  <a:pt x="4661359" y="2009533"/>
                  <a:pt x="4666808" y="2007387"/>
                </a:cubicBezTo>
                <a:close/>
                <a:moveTo>
                  <a:pt x="5194028" y="1860745"/>
                </a:moveTo>
                <a:cubicBezTo>
                  <a:pt x="5189911" y="1860643"/>
                  <a:pt x="5206378" y="1861049"/>
                  <a:pt x="5206378" y="1861049"/>
                </a:cubicBezTo>
                <a:cubicBezTo>
                  <a:pt x="5199060" y="1860868"/>
                  <a:pt x="5195400" y="1860779"/>
                  <a:pt x="5194028" y="1860745"/>
                </a:cubicBezTo>
                <a:close/>
                <a:moveTo>
                  <a:pt x="5236610" y="1853606"/>
                </a:moveTo>
                <a:cubicBezTo>
                  <a:pt x="5236610" y="1853606"/>
                  <a:pt x="5231042" y="1867285"/>
                  <a:pt x="5232434" y="1863865"/>
                </a:cubicBezTo>
                <a:cubicBezTo>
                  <a:pt x="5232898" y="1862726"/>
                  <a:pt x="5234137" y="1859685"/>
                  <a:pt x="5236610" y="1853606"/>
                </a:cubicBezTo>
                <a:close/>
                <a:moveTo>
                  <a:pt x="5075439" y="1805967"/>
                </a:moveTo>
                <a:cubicBezTo>
                  <a:pt x="5063755" y="1810455"/>
                  <a:pt x="5053869" y="1814647"/>
                  <a:pt x="5052845" y="1814622"/>
                </a:cubicBezTo>
                <a:cubicBezTo>
                  <a:pt x="5052332" y="1814610"/>
                  <a:pt x="5054036" y="1813543"/>
                  <a:pt x="5058837" y="1810932"/>
                </a:cubicBezTo>
                <a:lnTo>
                  <a:pt x="5063727" y="1808355"/>
                </a:lnTo>
                <a:close/>
                <a:moveTo>
                  <a:pt x="4434161" y="1800201"/>
                </a:moveTo>
                <a:lnTo>
                  <a:pt x="4386742" y="1806658"/>
                </a:lnTo>
                <a:lnTo>
                  <a:pt x="4357307" y="1820104"/>
                </a:lnTo>
                <a:cubicBezTo>
                  <a:pt x="4348338" y="1824916"/>
                  <a:pt x="4342550" y="1829208"/>
                  <a:pt x="4344321" y="1831640"/>
                </a:cubicBezTo>
                <a:cubicBezTo>
                  <a:pt x="4348792" y="1846080"/>
                  <a:pt x="4414836" y="1810838"/>
                  <a:pt x="4431277" y="1801802"/>
                </a:cubicBezTo>
                <a:close/>
                <a:moveTo>
                  <a:pt x="4261809" y="1767995"/>
                </a:moveTo>
                <a:lnTo>
                  <a:pt x="4260301" y="1771701"/>
                </a:lnTo>
                <a:cubicBezTo>
                  <a:pt x="4259954" y="1772555"/>
                  <a:pt x="4260040" y="1772342"/>
                  <a:pt x="4260367" y="1771541"/>
                </a:cubicBezTo>
                <a:lnTo>
                  <a:pt x="4261810" y="1767995"/>
                </a:lnTo>
                <a:close/>
                <a:moveTo>
                  <a:pt x="4637555" y="1733190"/>
                </a:moveTo>
                <a:lnTo>
                  <a:pt x="4624550" y="1734365"/>
                </a:lnTo>
                <a:lnTo>
                  <a:pt x="4603799" y="1743267"/>
                </a:lnTo>
                <a:cubicBezTo>
                  <a:pt x="4584991" y="1750309"/>
                  <a:pt x="4563012" y="1756848"/>
                  <a:pt x="4539965" y="1763104"/>
                </a:cubicBezTo>
                <a:lnTo>
                  <a:pt x="4488298" y="1776929"/>
                </a:lnTo>
                <a:lnTo>
                  <a:pt x="4514225" y="1774866"/>
                </a:lnTo>
                <a:lnTo>
                  <a:pt x="4581615" y="1752189"/>
                </a:lnTo>
                <a:close/>
                <a:moveTo>
                  <a:pt x="4170939" y="1546503"/>
                </a:moveTo>
                <a:lnTo>
                  <a:pt x="4169772" y="1546529"/>
                </a:lnTo>
                <a:cubicBezTo>
                  <a:pt x="4156275" y="1547090"/>
                  <a:pt x="4143227" y="1548043"/>
                  <a:pt x="4133233" y="1549761"/>
                </a:cubicBezTo>
                <a:lnTo>
                  <a:pt x="4126715" y="1551444"/>
                </a:lnTo>
                <a:close/>
                <a:moveTo>
                  <a:pt x="4546355" y="1519028"/>
                </a:moveTo>
                <a:cubicBezTo>
                  <a:pt x="4546355" y="1519028"/>
                  <a:pt x="4531143" y="1530556"/>
                  <a:pt x="4534945" y="1527674"/>
                </a:cubicBezTo>
                <a:cubicBezTo>
                  <a:pt x="4536212" y="1526714"/>
                  <a:pt x="4539594" y="1524153"/>
                  <a:pt x="4546355" y="1519028"/>
                </a:cubicBezTo>
                <a:close/>
                <a:moveTo>
                  <a:pt x="4671576" y="1502447"/>
                </a:moveTo>
                <a:cubicBezTo>
                  <a:pt x="4678625" y="1501853"/>
                  <a:pt x="4685385" y="1502651"/>
                  <a:pt x="4686587" y="1505892"/>
                </a:cubicBezTo>
                <a:cubicBezTo>
                  <a:pt x="4686587" y="1505892"/>
                  <a:pt x="4669426" y="1516110"/>
                  <a:pt x="4658292" y="1512186"/>
                </a:cubicBezTo>
                <a:cubicBezTo>
                  <a:pt x="4653886" y="1510632"/>
                  <a:pt x="4653249" y="1508921"/>
                  <a:pt x="4654825" y="1507364"/>
                </a:cubicBezTo>
                <a:cubicBezTo>
                  <a:pt x="4657189" y="1505030"/>
                  <a:pt x="4664528" y="1503042"/>
                  <a:pt x="4671576" y="1502447"/>
                </a:cubicBezTo>
                <a:close/>
                <a:moveTo>
                  <a:pt x="4480354" y="1469166"/>
                </a:moveTo>
                <a:cubicBezTo>
                  <a:pt x="4486224" y="1468419"/>
                  <a:pt x="4492611" y="1468793"/>
                  <a:pt x="4498643" y="1470920"/>
                </a:cubicBezTo>
                <a:cubicBezTo>
                  <a:pt x="4488367" y="1482316"/>
                  <a:pt x="4481871" y="1480026"/>
                  <a:pt x="4465171" y="1474139"/>
                </a:cubicBezTo>
                <a:cubicBezTo>
                  <a:pt x="4469132" y="1471780"/>
                  <a:pt x="4474484" y="1469912"/>
                  <a:pt x="4480354" y="1469166"/>
                </a:cubicBezTo>
                <a:close/>
                <a:moveTo>
                  <a:pt x="3557139" y="1442951"/>
                </a:moveTo>
                <a:cubicBezTo>
                  <a:pt x="3556327" y="1442431"/>
                  <a:pt x="3555455" y="1442592"/>
                  <a:pt x="3554407" y="1443162"/>
                </a:cubicBezTo>
                <a:cubicBezTo>
                  <a:pt x="3552310" y="1444299"/>
                  <a:pt x="3549511" y="1447066"/>
                  <a:pt x="3545086" y="1449262"/>
                </a:cubicBezTo>
                <a:cubicBezTo>
                  <a:pt x="3500089" y="1449667"/>
                  <a:pt x="3442464" y="1468146"/>
                  <a:pt x="3392222" y="1480468"/>
                </a:cubicBezTo>
                <a:cubicBezTo>
                  <a:pt x="3377128" y="1487036"/>
                  <a:pt x="3372427" y="1490386"/>
                  <a:pt x="3374251" y="1491731"/>
                </a:cubicBezTo>
                <a:cubicBezTo>
                  <a:pt x="3379721" y="1495773"/>
                  <a:pt x="3443908" y="1481796"/>
                  <a:pt x="3462375" y="1482675"/>
                </a:cubicBezTo>
                <a:cubicBezTo>
                  <a:pt x="3498593" y="1471665"/>
                  <a:pt x="3523283" y="1457844"/>
                  <a:pt x="3545086" y="1449262"/>
                </a:cubicBezTo>
                <a:cubicBezTo>
                  <a:pt x="3557146" y="1453513"/>
                  <a:pt x="3559502" y="1446835"/>
                  <a:pt x="3559502" y="1446835"/>
                </a:cubicBezTo>
                <a:cubicBezTo>
                  <a:pt x="3558700" y="1444675"/>
                  <a:pt x="3557950" y="1443472"/>
                  <a:pt x="3557139" y="1442951"/>
                </a:cubicBezTo>
                <a:close/>
                <a:moveTo>
                  <a:pt x="3567141" y="1413775"/>
                </a:moveTo>
                <a:lnTo>
                  <a:pt x="3512092" y="1420261"/>
                </a:lnTo>
                <a:lnTo>
                  <a:pt x="3441919" y="1431639"/>
                </a:lnTo>
                <a:lnTo>
                  <a:pt x="3433376" y="1434224"/>
                </a:lnTo>
                <a:cubicBezTo>
                  <a:pt x="3407919" y="1442966"/>
                  <a:pt x="3391521" y="1452359"/>
                  <a:pt x="3399285" y="1460433"/>
                </a:cubicBezTo>
                <a:cubicBezTo>
                  <a:pt x="3411346" y="1464686"/>
                  <a:pt x="3463407" y="1444245"/>
                  <a:pt x="3491702" y="1437951"/>
                </a:cubicBezTo>
                <a:cubicBezTo>
                  <a:pt x="3497643" y="1434414"/>
                  <a:pt x="3545914" y="1423978"/>
                  <a:pt x="3565975" y="1414508"/>
                </a:cubicBezTo>
                <a:close/>
                <a:moveTo>
                  <a:pt x="3748442" y="1404412"/>
                </a:moveTo>
                <a:cubicBezTo>
                  <a:pt x="3748197" y="1403271"/>
                  <a:pt x="3743359" y="1403588"/>
                  <a:pt x="3736481" y="1404881"/>
                </a:cubicBezTo>
                <a:cubicBezTo>
                  <a:pt x="3715849" y="1408760"/>
                  <a:pt x="3676879" y="1421420"/>
                  <a:pt x="3688601" y="1429775"/>
                </a:cubicBezTo>
                <a:cubicBezTo>
                  <a:pt x="3694168" y="1431737"/>
                  <a:pt x="3718859" y="1417917"/>
                  <a:pt x="3718859" y="1417917"/>
                </a:cubicBezTo>
                <a:cubicBezTo>
                  <a:pt x="3740928" y="1410054"/>
                  <a:pt x="3748769" y="1405935"/>
                  <a:pt x="3748442" y="1404412"/>
                </a:cubicBezTo>
                <a:close/>
                <a:moveTo>
                  <a:pt x="3670125" y="1388681"/>
                </a:moveTo>
                <a:lnTo>
                  <a:pt x="3630107" y="1398127"/>
                </a:lnTo>
                <a:lnTo>
                  <a:pt x="3598076" y="1405746"/>
                </a:lnTo>
                <a:lnTo>
                  <a:pt x="3597214" y="1413827"/>
                </a:lnTo>
                <a:cubicBezTo>
                  <a:pt x="3602086" y="1415545"/>
                  <a:pt x="3657851" y="1399753"/>
                  <a:pt x="3669828" y="1389244"/>
                </a:cubicBezTo>
                <a:close/>
                <a:moveTo>
                  <a:pt x="3666976" y="1383259"/>
                </a:moveTo>
                <a:cubicBezTo>
                  <a:pt x="3664260" y="1383103"/>
                  <a:pt x="3660623" y="1383385"/>
                  <a:pt x="3656424" y="1384016"/>
                </a:cubicBezTo>
                <a:cubicBezTo>
                  <a:pt x="3650125" y="1384964"/>
                  <a:pt x="3642558" y="1386697"/>
                  <a:pt x="3634932" y="1388913"/>
                </a:cubicBezTo>
                <a:lnTo>
                  <a:pt x="3634258" y="1389154"/>
                </a:lnTo>
                <a:lnTo>
                  <a:pt x="3671186" y="1384825"/>
                </a:lnTo>
                <a:close/>
                <a:moveTo>
                  <a:pt x="4178813" y="1359278"/>
                </a:moveTo>
                <a:lnTo>
                  <a:pt x="4160576" y="1360394"/>
                </a:lnTo>
                <a:lnTo>
                  <a:pt x="4164248" y="1364691"/>
                </a:lnTo>
                <a:cubicBezTo>
                  <a:pt x="4169817" y="1366654"/>
                  <a:pt x="4172171" y="1359975"/>
                  <a:pt x="4177739" y="1361938"/>
                </a:cubicBezTo>
                <a:lnTo>
                  <a:pt x="4180385" y="1360189"/>
                </a:lnTo>
                <a:close/>
                <a:moveTo>
                  <a:pt x="3917748" y="1347873"/>
                </a:moveTo>
                <a:cubicBezTo>
                  <a:pt x="3858339" y="1350703"/>
                  <a:pt x="3779869" y="1354328"/>
                  <a:pt x="3707829" y="1375233"/>
                </a:cubicBezTo>
                <a:cubicBezTo>
                  <a:pt x="3707829" y="1375233"/>
                  <a:pt x="3702245" y="1377020"/>
                  <a:pt x="3696366" y="1379639"/>
                </a:cubicBezTo>
                <a:lnTo>
                  <a:pt x="3690949" y="1382510"/>
                </a:lnTo>
                <a:lnTo>
                  <a:pt x="3692229" y="1382359"/>
                </a:lnTo>
                <a:lnTo>
                  <a:pt x="3689655" y="1383194"/>
                </a:lnTo>
                <a:lnTo>
                  <a:pt x="3687988" y="1384078"/>
                </a:lnTo>
                <a:cubicBezTo>
                  <a:pt x="3685563" y="1385686"/>
                  <a:pt x="3683725" y="1387385"/>
                  <a:pt x="3683136" y="1389054"/>
                </a:cubicBezTo>
                <a:cubicBezTo>
                  <a:pt x="3695664" y="1409740"/>
                  <a:pt x="3786296" y="1371609"/>
                  <a:pt x="3799783" y="1368857"/>
                </a:cubicBezTo>
                <a:cubicBezTo>
                  <a:pt x="3855984" y="1357383"/>
                  <a:pt x="3884745" y="1367522"/>
                  <a:pt x="3917748" y="1347873"/>
                </a:cubicBezTo>
                <a:close/>
                <a:moveTo>
                  <a:pt x="3979517" y="1338361"/>
                </a:moveTo>
                <a:cubicBezTo>
                  <a:pt x="3976732" y="1337379"/>
                  <a:pt x="3974065" y="1340507"/>
                  <a:pt x="3972789" y="1344124"/>
                </a:cubicBezTo>
                <a:cubicBezTo>
                  <a:pt x="3971515" y="1347741"/>
                  <a:pt x="3971631" y="1351849"/>
                  <a:pt x="3974416" y="1352831"/>
                </a:cubicBezTo>
                <a:cubicBezTo>
                  <a:pt x="3974416" y="1352831"/>
                  <a:pt x="3987437" y="1333644"/>
                  <a:pt x="3979517" y="1338361"/>
                </a:cubicBezTo>
                <a:close/>
                <a:moveTo>
                  <a:pt x="5152270" y="1335928"/>
                </a:moveTo>
                <a:lnTo>
                  <a:pt x="5125241" y="1338777"/>
                </a:lnTo>
                <a:lnTo>
                  <a:pt x="5130599" y="1336705"/>
                </a:lnTo>
                <a:close/>
                <a:moveTo>
                  <a:pt x="4470259" y="1329516"/>
                </a:moveTo>
                <a:cubicBezTo>
                  <a:pt x="4470259" y="1329516"/>
                  <a:pt x="4443845" y="1332873"/>
                  <a:pt x="4437685" y="1337036"/>
                </a:cubicBezTo>
                <a:cubicBezTo>
                  <a:pt x="4435630" y="1338424"/>
                  <a:pt x="4435826" y="1339902"/>
                  <a:pt x="4440001" y="1341374"/>
                </a:cubicBezTo>
                <a:lnTo>
                  <a:pt x="4454388" y="1343322"/>
                </a:lnTo>
                <a:lnTo>
                  <a:pt x="4458293" y="1342975"/>
                </a:lnTo>
                <a:lnTo>
                  <a:pt x="4468351" y="1340105"/>
                </a:lnTo>
                <a:cubicBezTo>
                  <a:pt x="4474524" y="1336651"/>
                  <a:pt x="4476290" y="1331642"/>
                  <a:pt x="4470259" y="1329516"/>
                </a:cubicBezTo>
                <a:close/>
                <a:moveTo>
                  <a:pt x="5157990" y="1328441"/>
                </a:moveTo>
                <a:cubicBezTo>
                  <a:pt x="5159898" y="1325946"/>
                  <a:pt x="5152270" y="1335928"/>
                  <a:pt x="5152270" y="1335928"/>
                </a:cubicBezTo>
                <a:cubicBezTo>
                  <a:pt x="5155662" y="1331491"/>
                  <a:pt x="5157355" y="1329273"/>
                  <a:pt x="5157990" y="1328441"/>
                </a:cubicBezTo>
                <a:close/>
                <a:moveTo>
                  <a:pt x="4523288" y="1303530"/>
                </a:moveTo>
                <a:cubicBezTo>
                  <a:pt x="4522676" y="1304428"/>
                  <a:pt x="4521048" y="1306829"/>
                  <a:pt x="4517792" y="1311624"/>
                </a:cubicBezTo>
                <a:cubicBezTo>
                  <a:pt x="4517792" y="1311624"/>
                  <a:pt x="4525119" y="1300831"/>
                  <a:pt x="4523288" y="1303530"/>
                </a:cubicBezTo>
                <a:close/>
                <a:moveTo>
                  <a:pt x="4556984" y="1299667"/>
                </a:moveTo>
                <a:cubicBezTo>
                  <a:pt x="4558761" y="1297125"/>
                  <a:pt x="4551655" y="1307293"/>
                  <a:pt x="4551655" y="1307293"/>
                </a:cubicBezTo>
                <a:cubicBezTo>
                  <a:pt x="4554814" y="1302775"/>
                  <a:pt x="4556393" y="1300516"/>
                  <a:pt x="4556984" y="1299667"/>
                </a:cubicBezTo>
                <a:close/>
                <a:moveTo>
                  <a:pt x="5116848" y="1298920"/>
                </a:moveTo>
                <a:cubicBezTo>
                  <a:pt x="5116254" y="1299768"/>
                  <a:pt x="5114676" y="1302028"/>
                  <a:pt x="5111519" y="1306545"/>
                </a:cubicBezTo>
                <a:cubicBezTo>
                  <a:pt x="5111519" y="1306545"/>
                  <a:pt x="5118623" y="1296379"/>
                  <a:pt x="5116848" y="1298920"/>
                </a:cubicBezTo>
                <a:close/>
                <a:moveTo>
                  <a:pt x="4841560" y="1290059"/>
                </a:moveTo>
                <a:cubicBezTo>
                  <a:pt x="4849567" y="1289910"/>
                  <a:pt x="4858737" y="1291266"/>
                  <a:pt x="4871511" y="1292016"/>
                </a:cubicBezTo>
                <a:cubicBezTo>
                  <a:pt x="4855669" y="1301448"/>
                  <a:pt x="4835295" y="1303024"/>
                  <a:pt x="4818595" y="1297137"/>
                </a:cubicBezTo>
                <a:cubicBezTo>
                  <a:pt x="4826713" y="1291864"/>
                  <a:pt x="4833554" y="1290209"/>
                  <a:pt x="4841560" y="1290059"/>
                </a:cubicBezTo>
                <a:close/>
                <a:moveTo>
                  <a:pt x="4877863" y="1287683"/>
                </a:moveTo>
                <a:cubicBezTo>
                  <a:pt x="4881056" y="1287871"/>
                  <a:pt x="4885464" y="1289425"/>
                  <a:pt x="4891494" y="1291551"/>
                </a:cubicBezTo>
                <a:cubicBezTo>
                  <a:pt x="4886786" y="1304907"/>
                  <a:pt x="4877077" y="1293978"/>
                  <a:pt x="4871511" y="1292016"/>
                </a:cubicBezTo>
                <a:cubicBezTo>
                  <a:pt x="4872688" y="1288675"/>
                  <a:pt x="4874669" y="1287496"/>
                  <a:pt x="4877863" y="1287683"/>
                </a:cubicBezTo>
                <a:close/>
                <a:moveTo>
                  <a:pt x="4897844" y="1287220"/>
                </a:moveTo>
                <a:cubicBezTo>
                  <a:pt x="4901038" y="1287408"/>
                  <a:pt x="4905446" y="1288962"/>
                  <a:pt x="4911476" y="1291088"/>
                </a:cubicBezTo>
                <a:cubicBezTo>
                  <a:pt x="4906768" y="1304444"/>
                  <a:pt x="4897060" y="1293513"/>
                  <a:pt x="4891494" y="1291551"/>
                </a:cubicBezTo>
                <a:cubicBezTo>
                  <a:pt x="4892671" y="1288212"/>
                  <a:pt x="4894651" y="1287033"/>
                  <a:pt x="4897844" y="1287220"/>
                </a:cubicBezTo>
                <a:close/>
                <a:moveTo>
                  <a:pt x="4531155" y="1263828"/>
                </a:moveTo>
                <a:cubicBezTo>
                  <a:pt x="4534669" y="1263915"/>
                  <a:pt x="4531448" y="1267588"/>
                  <a:pt x="4524532" y="1272899"/>
                </a:cubicBezTo>
                <a:lnTo>
                  <a:pt x="4519615" y="1276123"/>
                </a:lnTo>
                <a:lnTo>
                  <a:pt x="4394651" y="1292577"/>
                </a:lnTo>
                <a:lnTo>
                  <a:pt x="4407477" y="1288248"/>
                </a:lnTo>
                <a:cubicBezTo>
                  <a:pt x="4449174" y="1274432"/>
                  <a:pt x="4490757" y="1262833"/>
                  <a:pt x="4531155" y="1263828"/>
                </a:cubicBezTo>
                <a:close/>
                <a:moveTo>
                  <a:pt x="4285036" y="1249581"/>
                </a:moveTo>
                <a:lnTo>
                  <a:pt x="4281262" y="1259216"/>
                </a:lnTo>
                <a:lnTo>
                  <a:pt x="4280858" y="1260247"/>
                </a:lnTo>
                <a:cubicBezTo>
                  <a:pt x="4280527" y="1261094"/>
                  <a:pt x="4280439" y="1261319"/>
                  <a:pt x="4280792" y="1260416"/>
                </a:cubicBezTo>
                <a:lnTo>
                  <a:pt x="4281262" y="1259216"/>
                </a:lnTo>
                <a:lnTo>
                  <a:pt x="4282384" y="1256353"/>
                </a:lnTo>
                <a:cubicBezTo>
                  <a:pt x="4283622" y="1253193"/>
                  <a:pt x="4285036" y="1249581"/>
                  <a:pt x="4285036" y="1249581"/>
                </a:cubicBezTo>
                <a:close/>
                <a:moveTo>
                  <a:pt x="4899757" y="1180914"/>
                </a:moveTo>
                <a:lnTo>
                  <a:pt x="4898751" y="1182732"/>
                </a:lnTo>
                <a:cubicBezTo>
                  <a:pt x="4904764" y="1183521"/>
                  <a:pt x="4918868" y="1183645"/>
                  <a:pt x="4944871" y="1183112"/>
                </a:cubicBezTo>
                <a:lnTo>
                  <a:pt x="4962107" y="1182942"/>
                </a:lnTo>
                <a:lnTo>
                  <a:pt x="4936865" y="1192785"/>
                </a:lnTo>
                <a:lnTo>
                  <a:pt x="4770357" y="1251914"/>
                </a:lnTo>
                <a:lnTo>
                  <a:pt x="4703310" y="1253994"/>
                </a:lnTo>
                <a:lnTo>
                  <a:pt x="4613982" y="1263881"/>
                </a:lnTo>
                <a:lnTo>
                  <a:pt x="4648999" y="1250353"/>
                </a:lnTo>
                <a:cubicBezTo>
                  <a:pt x="4704966" y="1238765"/>
                  <a:pt x="4761174" y="1225138"/>
                  <a:pt x="4818617" y="1208469"/>
                </a:cubicBezTo>
                <a:close/>
                <a:moveTo>
                  <a:pt x="5179121" y="1086740"/>
                </a:moveTo>
                <a:lnTo>
                  <a:pt x="5199794" y="1087037"/>
                </a:lnTo>
                <a:lnTo>
                  <a:pt x="5134293" y="1115785"/>
                </a:lnTo>
                <a:lnTo>
                  <a:pt x="5070662" y="1140603"/>
                </a:lnTo>
                <a:lnTo>
                  <a:pt x="5037857" y="1138306"/>
                </a:lnTo>
                <a:lnTo>
                  <a:pt x="5023065" y="1138340"/>
                </a:lnTo>
                <a:lnTo>
                  <a:pt x="5161690" y="1087727"/>
                </a:lnTo>
                <a:close/>
                <a:moveTo>
                  <a:pt x="4465460" y="907389"/>
                </a:moveTo>
                <a:cubicBezTo>
                  <a:pt x="4461344" y="907289"/>
                  <a:pt x="4477810" y="907694"/>
                  <a:pt x="4477810" y="907694"/>
                </a:cubicBezTo>
                <a:cubicBezTo>
                  <a:pt x="4470492" y="907514"/>
                  <a:pt x="4466833" y="907424"/>
                  <a:pt x="4465460" y="907389"/>
                </a:cubicBezTo>
                <a:close/>
                <a:moveTo>
                  <a:pt x="728456" y="897143"/>
                </a:moveTo>
                <a:cubicBezTo>
                  <a:pt x="732404" y="895562"/>
                  <a:pt x="735420" y="896625"/>
                  <a:pt x="737026" y="900946"/>
                </a:cubicBezTo>
                <a:cubicBezTo>
                  <a:pt x="734279" y="908737"/>
                  <a:pt x="726357" y="913453"/>
                  <a:pt x="714297" y="909202"/>
                </a:cubicBezTo>
                <a:cubicBezTo>
                  <a:pt x="719631" y="902949"/>
                  <a:pt x="724509" y="898724"/>
                  <a:pt x="728456" y="897143"/>
                </a:cubicBezTo>
                <a:close/>
                <a:moveTo>
                  <a:pt x="4856067" y="884637"/>
                </a:moveTo>
                <a:cubicBezTo>
                  <a:pt x="4862123" y="888527"/>
                  <a:pt x="4846850" y="903983"/>
                  <a:pt x="4805474" y="907572"/>
                </a:cubicBezTo>
                <a:cubicBezTo>
                  <a:pt x="4821627" y="895005"/>
                  <a:pt x="4834302" y="888323"/>
                  <a:pt x="4843078" y="885469"/>
                </a:cubicBezTo>
                <a:cubicBezTo>
                  <a:pt x="4849659" y="883327"/>
                  <a:pt x="4854049" y="883339"/>
                  <a:pt x="4856067" y="884637"/>
                </a:cubicBezTo>
                <a:close/>
                <a:moveTo>
                  <a:pt x="4984939" y="573544"/>
                </a:moveTo>
                <a:cubicBezTo>
                  <a:pt x="4980821" y="573443"/>
                  <a:pt x="4997289" y="573848"/>
                  <a:pt x="4997289" y="573848"/>
                </a:cubicBezTo>
                <a:cubicBezTo>
                  <a:pt x="4989970" y="573668"/>
                  <a:pt x="4986310" y="573578"/>
                  <a:pt x="4984939" y="573544"/>
                </a:cubicBezTo>
                <a:close/>
                <a:moveTo>
                  <a:pt x="5027521" y="566404"/>
                </a:moveTo>
                <a:cubicBezTo>
                  <a:pt x="5027521" y="566404"/>
                  <a:pt x="5021953" y="580085"/>
                  <a:pt x="5023346" y="576665"/>
                </a:cubicBezTo>
                <a:cubicBezTo>
                  <a:pt x="5023810" y="575525"/>
                  <a:pt x="5025047" y="572484"/>
                  <a:pt x="5027521" y="566404"/>
                </a:cubicBezTo>
                <a:close/>
                <a:moveTo>
                  <a:pt x="5064482" y="553220"/>
                </a:moveTo>
                <a:lnTo>
                  <a:pt x="5061653" y="560442"/>
                </a:lnTo>
                <a:cubicBezTo>
                  <a:pt x="5060710" y="562850"/>
                  <a:pt x="5062911" y="557232"/>
                  <a:pt x="5064482" y="553220"/>
                </a:cubicBezTo>
                <a:close/>
                <a:moveTo>
                  <a:pt x="4866350" y="518767"/>
                </a:moveTo>
                <a:cubicBezTo>
                  <a:pt x="4854666" y="523255"/>
                  <a:pt x="4844779" y="527447"/>
                  <a:pt x="4843756" y="527422"/>
                </a:cubicBezTo>
                <a:cubicBezTo>
                  <a:pt x="4843243" y="527408"/>
                  <a:pt x="4844947" y="526343"/>
                  <a:pt x="4849748" y="523731"/>
                </a:cubicBezTo>
                <a:lnTo>
                  <a:pt x="4854638" y="521155"/>
                </a:lnTo>
                <a:close/>
                <a:moveTo>
                  <a:pt x="4059633" y="463404"/>
                </a:moveTo>
                <a:cubicBezTo>
                  <a:pt x="4061046" y="459794"/>
                  <a:pt x="4055389" y="474240"/>
                  <a:pt x="4055389" y="474240"/>
                </a:cubicBezTo>
                <a:cubicBezTo>
                  <a:pt x="4052914" y="480319"/>
                  <a:pt x="4051677" y="483361"/>
                  <a:pt x="4051212" y="484500"/>
                </a:cubicBezTo>
                <a:cubicBezTo>
                  <a:pt x="4049821" y="487920"/>
                  <a:pt x="4055389" y="474240"/>
                  <a:pt x="4055389" y="474240"/>
                </a:cubicBezTo>
                <a:cubicBezTo>
                  <a:pt x="4057903" y="467819"/>
                  <a:pt x="4059162" y="464608"/>
                  <a:pt x="4059633" y="463404"/>
                </a:cubicBezTo>
                <a:close/>
                <a:moveTo>
                  <a:pt x="1522644" y="394507"/>
                </a:moveTo>
                <a:lnTo>
                  <a:pt x="1524037" y="411267"/>
                </a:lnTo>
                <a:cubicBezTo>
                  <a:pt x="1519614" y="413462"/>
                  <a:pt x="1517284" y="410452"/>
                  <a:pt x="1517052" y="406302"/>
                </a:cubicBezTo>
                <a:cubicBezTo>
                  <a:pt x="1516820" y="402153"/>
                  <a:pt x="1518683" y="396866"/>
                  <a:pt x="1522644" y="394507"/>
                </a:cubicBezTo>
                <a:close/>
                <a:moveTo>
                  <a:pt x="2846403" y="273004"/>
                </a:moveTo>
                <a:cubicBezTo>
                  <a:pt x="2815753" y="285974"/>
                  <a:pt x="2779929" y="295872"/>
                  <a:pt x="2746064" y="300203"/>
                </a:cubicBezTo>
                <a:cubicBezTo>
                  <a:pt x="2773503" y="278589"/>
                  <a:pt x="2812541" y="277334"/>
                  <a:pt x="2846403" y="273004"/>
                </a:cubicBezTo>
                <a:close/>
                <a:moveTo>
                  <a:pt x="2884976" y="255316"/>
                </a:moveTo>
                <a:cubicBezTo>
                  <a:pt x="2896108" y="259240"/>
                  <a:pt x="2885442" y="271748"/>
                  <a:pt x="2879874" y="269785"/>
                </a:cubicBezTo>
                <a:cubicBezTo>
                  <a:pt x="2877090" y="268804"/>
                  <a:pt x="2878365" y="265187"/>
                  <a:pt x="2880338" y="261816"/>
                </a:cubicBezTo>
                <a:cubicBezTo>
                  <a:pt x="2882309" y="258442"/>
                  <a:pt x="2884976" y="255316"/>
                  <a:pt x="2884976" y="255316"/>
                </a:cubicBezTo>
                <a:close/>
                <a:moveTo>
                  <a:pt x="4337266" y="231826"/>
                </a:moveTo>
                <a:cubicBezTo>
                  <a:pt x="4337266" y="231826"/>
                  <a:pt x="4322054" y="243356"/>
                  <a:pt x="4325856" y="240473"/>
                </a:cubicBezTo>
                <a:cubicBezTo>
                  <a:pt x="4327123" y="239513"/>
                  <a:pt x="4330504" y="236951"/>
                  <a:pt x="4337266" y="231826"/>
                </a:cubicBezTo>
                <a:close/>
                <a:moveTo>
                  <a:pt x="4462487" y="215246"/>
                </a:moveTo>
                <a:cubicBezTo>
                  <a:pt x="4469536" y="214651"/>
                  <a:pt x="4476296" y="215451"/>
                  <a:pt x="4477499" y="218691"/>
                </a:cubicBezTo>
                <a:cubicBezTo>
                  <a:pt x="4477499" y="218691"/>
                  <a:pt x="4460337" y="228910"/>
                  <a:pt x="4449203" y="224985"/>
                </a:cubicBezTo>
                <a:cubicBezTo>
                  <a:pt x="4444796" y="223431"/>
                  <a:pt x="4444160" y="221720"/>
                  <a:pt x="4445736" y="220164"/>
                </a:cubicBezTo>
                <a:cubicBezTo>
                  <a:pt x="4448100" y="217829"/>
                  <a:pt x="4455439" y="215841"/>
                  <a:pt x="4462487" y="215246"/>
                </a:cubicBezTo>
                <a:close/>
                <a:moveTo>
                  <a:pt x="4271265" y="181965"/>
                </a:moveTo>
                <a:cubicBezTo>
                  <a:pt x="4277135" y="181219"/>
                  <a:pt x="4283523" y="181593"/>
                  <a:pt x="4289554" y="183719"/>
                </a:cubicBezTo>
                <a:cubicBezTo>
                  <a:pt x="4279278" y="195115"/>
                  <a:pt x="4272782" y="192825"/>
                  <a:pt x="4256082" y="186938"/>
                </a:cubicBezTo>
                <a:cubicBezTo>
                  <a:pt x="4260042" y="184580"/>
                  <a:pt x="4265396" y="182712"/>
                  <a:pt x="4271265" y="181965"/>
                </a:cubicBezTo>
                <a:close/>
                <a:moveTo>
                  <a:pt x="3985856" y="100290"/>
                </a:moveTo>
                <a:cubicBezTo>
                  <a:pt x="3964055" y="108873"/>
                  <a:pt x="3879950" y="125528"/>
                  <a:pt x="3882306" y="118849"/>
                </a:cubicBezTo>
                <a:cubicBezTo>
                  <a:pt x="3879950" y="125528"/>
                  <a:pt x="3879950" y="125528"/>
                  <a:pt x="3885515" y="127490"/>
                </a:cubicBezTo>
                <a:cubicBezTo>
                  <a:pt x="3776793" y="142971"/>
                  <a:pt x="3690405" y="151312"/>
                  <a:pt x="3985856" y="100290"/>
                </a:cubicBezTo>
                <a:close/>
                <a:moveTo>
                  <a:pt x="3483140" y="95158"/>
                </a:moveTo>
                <a:lnTo>
                  <a:pt x="3470652" y="99210"/>
                </a:lnTo>
                <a:cubicBezTo>
                  <a:pt x="3440651" y="107015"/>
                  <a:pt x="3402394" y="114568"/>
                  <a:pt x="3368359" y="123452"/>
                </a:cubicBezTo>
                <a:lnTo>
                  <a:pt x="3358609" y="126509"/>
                </a:lnTo>
                <a:lnTo>
                  <a:pt x="3303003" y="133060"/>
                </a:lnTo>
                <a:cubicBezTo>
                  <a:pt x="3241706" y="141426"/>
                  <a:pt x="3181759" y="150953"/>
                  <a:pt x="3124400" y="162018"/>
                </a:cubicBezTo>
                <a:cubicBezTo>
                  <a:pt x="2870732" y="203991"/>
                  <a:pt x="2627168" y="288323"/>
                  <a:pt x="2371613" y="353406"/>
                </a:cubicBezTo>
                <a:cubicBezTo>
                  <a:pt x="2366046" y="351443"/>
                  <a:pt x="2324262" y="360492"/>
                  <a:pt x="2326616" y="353813"/>
                </a:cubicBezTo>
                <a:cubicBezTo>
                  <a:pt x="2328969" y="347135"/>
                  <a:pt x="2419602" y="309004"/>
                  <a:pt x="2425167" y="310966"/>
                </a:cubicBezTo>
                <a:cubicBezTo>
                  <a:pt x="2514372" y="279843"/>
                  <a:pt x="2653748" y="251389"/>
                  <a:pt x="2731357" y="232447"/>
                </a:cubicBezTo>
                <a:cubicBezTo>
                  <a:pt x="2886575" y="194560"/>
                  <a:pt x="3000400" y="164607"/>
                  <a:pt x="3151836" y="140403"/>
                </a:cubicBezTo>
                <a:cubicBezTo>
                  <a:pt x="3218724" y="128943"/>
                  <a:pt x="3282881" y="119493"/>
                  <a:pt x="3345608" y="111279"/>
                </a:cubicBezTo>
                <a:close/>
                <a:moveTo>
                  <a:pt x="3128956" y="90311"/>
                </a:moveTo>
                <a:lnTo>
                  <a:pt x="2886897" y="138631"/>
                </a:lnTo>
                <a:cubicBezTo>
                  <a:pt x="2786770" y="161252"/>
                  <a:pt x="2687391" y="186286"/>
                  <a:pt x="2588872" y="213501"/>
                </a:cubicBezTo>
                <a:cubicBezTo>
                  <a:pt x="2552654" y="224511"/>
                  <a:pt x="2467124" y="248171"/>
                  <a:pt x="2417421" y="261933"/>
                </a:cubicBezTo>
                <a:cubicBezTo>
                  <a:pt x="2369533" y="267577"/>
                  <a:pt x="2408105" y="249890"/>
                  <a:pt x="2436010" y="244709"/>
                </a:cubicBezTo>
                <a:lnTo>
                  <a:pt x="2741078" y="156523"/>
                </a:lnTo>
                <a:close/>
                <a:moveTo>
                  <a:pt x="4943182" y="48728"/>
                </a:moveTo>
                <a:lnTo>
                  <a:pt x="4916152" y="51576"/>
                </a:lnTo>
                <a:lnTo>
                  <a:pt x="4921511" y="49504"/>
                </a:lnTo>
                <a:close/>
                <a:moveTo>
                  <a:pt x="4261171" y="42315"/>
                </a:moveTo>
                <a:cubicBezTo>
                  <a:pt x="4261171" y="42315"/>
                  <a:pt x="4234756" y="45672"/>
                  <a:pt x="4228596" y="49836"/>
                </a:cubicBezTo>
                <a:cubicBezTo>
                  <a:pt x="4226541" y="51222"/>
                  <a:pt x="4226737" y="52701"/>
                  <a:pt x="4230912" y="54173"/>
                </a:cubicBezTo>
                <a:cubicBezTo>
                  <a:pt x="4254107" y="62350"/>
                  <a:pt x="4273233" y="46567"/>
                  <a:pt x="4261171" y="42315"/>
                </a:cubicBezTo>
                <a:close/>
                <a:moveTo>
                  <a:pt x="4948901" y="41241"/>
                </a:moveTo>
                <a:cubicBezTo>
                  <a:pt x="4950809" y="38746"/>
                  <a:pt x="4943182" y="48728"/>
                  <a:pt x="4943182" y="48728"/>
                </a:cubicBezTo>
                <a:cubicBezTo>
                  <a:pt x="4946572" y="44291"/>
                  <a:pt x="4948265" y="42072"/>
                  <a:pt x="4948901" y="41241"/>
                </a:cubicBezTo>
                <a:close/>
                <a:moveTo>
                  <a:pt x="4907759" y="11720"/>
                </a:moveTo>
                <a:cubicBezTo>
                  <a:pt x="4907165" y="12567"/>
                  <a:pt x="4905587" y="14827"/>
                  <a:pt x="4902431" y="19345"/>
                </a:cubicBezTo>
                <a:cubicBezTo>
                  <a:pt x="4902431" y="19345"/>
                  <a:pt x="4909534" y="9178"/>
                  <a:pt x="4907759" y="11720"/>
                </a:cubicBezTo>
                <a:close/>
                <a:moveTo>
                  <a:pt x="4609507" y="9937"/>
                </a:moveTo>
                <a:cubicBezTo>
                  <a:pt x="4533324" y="21873"/>
                  <a:pt x="4447327" y="29100"/>
                  <a:pt x="4367932" y="32398"/>
                </a:cubicBezTo>
                <a:lnTo>
                  <a:pt x="4287111" y="42699"/>
                </a:lnTo>
                <a:cubicBezTo>
                  <a:pt x="4282011" y="57169"/>
                  <a:pt x="4346990" y="56299"/>
                  <a:pt x="4360477" y="53545"/>
                </a:cubicBezTo>
                <a:cubicBezTo>
                  <a:pt x="4538320" y="46162"/>
                  <a:pt x="4745030" y="10159"/>
                  <a:pt x="4902431" y="19345"/>
                </a:cubicBezTo>
                <a:cubicBezTo>
                  <a:pt x="4749566" y="50552"/>
                  <a:pt x="4558304" y="45697"/>
                  <a:pt x="4401300" y="67937"/>
                </a:cubicBezTo>
                <a:cubicBezTo>
                  <a:pt x="4448651" y="60854"/>
                  <a:pt x="4362262" y="69192"/>
                  <a:pt x="4365082" y="78947"/>
                </a:cubicBezTo>
                <a:cubicBezTo>
                  <a:pt x="4371508" y="96229"/>
                  <a:pt x="4398946" y="74615"/>
                  <a:pt x="4398946" y="74615"/>
                </a:cubicBezTo>
                <a:cubicBezTo>
                  <a:pt x="4494612" y="69547"/>
                  <a:pt x="4587031" y="63332"/>
                  <a:pt x="4677352" y="58257"/>
                </a:cubicBezTo>
                <a:lnTo>
                  <a:pt x="4856085" y="51849"/>
                </a:lnTo>
                <a:lnTo>
                  <a:pt x="4831802" y="60102"/>
                </a:lnTo>
                <a:lnTo>
                  <a:pt x="4830775" y="60573"/>
                </a:lnTo>
                <a:lnTo>
                  <a:pt x="4822931" y="61398"/>
                </a:lnTo>
                <a:cubicBezTo>
                  <a:pt x="4802949" y="61862"/>
                  <a:pt x="4699861" y="64315"/>
                  <a:pt x="4697507" y="70993"/>
                </a:cubicBezTo>
                <a:cubicBezTo>
                  <a:pt x="4690051" y="92142"/>
                  <a:pt x="4795493" y="83012"/>
                  <a:pt x="4784360" y="79087"/>
                </a:cubicBezTo>
                <a:lnTo>
                  <a:pt x="4793314" y="78218"/>
                </a:lnTo>
                <a:lnTo>
                  <a:pt x="4787731" y="90257"/>
                </a:lnTo>
                <a:cubicBezTo>
                  <a:pt x="4792786" y="90957"/>
                  <a:pt x="4803777" y="88626"/>
                  <a:pt x="4817439" y="84782"/>
                </a:cubicBezTo>
                <a:lnTo>
                  <a:pt x="4852092" y="73763"/>
                </a:lnTo>
                <a:lnTo>
                  <a:pt x="4877243" y="73036"/>
                </a:lnTo>
                <a:cubicBezTo>
                  <a:pt x="4891588" y="85602"/>
                  <a:pt x="4798707" y="91654"/>
                  <a:pt x="4798707" y="91654"/>
                </a:cubicBezTo>
                <a:cubicBezTo>
                  <a:pt x="4622718" y="99690"/>
                  <a:pt x="4468069" y="115253"/>
                  <a:pt x="4322661" y="125312"/>
                </a:cubicBezTo>
                <a:cubicBezTo>
                  <a:pt x="4309174" y="128065"/>
                  <a:pt x="4140178" y="131060"/>
                  <a:pt x="4138290" y="154172"/>
                </a:cubicBezTo>
                <a:cubicBezTo>
                  <a:pt x="4139146" y="169492"/>
                  <a:pt x="4253439" y="155972"/>
                  <a:pt x="4164230" y="154557"/>
                </a:cubicBezTo>
                <a:cubicBezTo>
                  <a:pt x="4301718" y="149214"/>
                  <a:pt x="4421576" y="137656"/>
                  <a:pt x="4553887" y="129236"/>
                </a:cubicBezTo>
                <a:cubicBezTo>
                  <a:pt x="4559456" y="131199"/>
                  <a:pt x="4690910" y="107463"/>
                  <a:pt x="4700617" y="118392"/>
                </a:cubicBezTo>
                <a:cubicBezTo>
                  <a:pt x="4704295" y="143467"/>
                  <a:pt x="4616118" y="136159"/>
                  <a:pt x="4616118" y="136159"/>
                </a:cubicBezTo>
                <a:cubicBezTo>
                  <a:pt x="4442417" y="152512"/>
                  <a:pt x="4347178" y="165240"/>
                  <a:pt x="4181396" y="176877"/>
                </a:cubicBezTo>
                <a:cubicBezTo>
                  <a:pt x="4167909" y="179632"/>
                  <a:pt x="4010440" y="185438"/>
                  <a:pt x="4010905" y="201869"/>
                </a:cubicBezTo>
                <a:cubicBezTo>
                  <a:pt x="4020612" y="212801"/>
                  <a:pt x="4145573" y="186773"/>
                  <a:pt x="4132083" y="189528"/>
                </a:cubicBezTo>
                <a:cubicBezTo>
                  <a:pt x="4176689" y="190233"/>
                  <a:pt x="4204591" y="185054"/>
                  <a:pt x="4256082" y="186938"/>
                </a:cubicBezTo>
                <a:cubicBezTo>
                  <a:pt x="4184039" y="207844"/>
                  <a:pt x="4109354" y="197783"/>
                  <a:pt x="4039668" y="212009"/>
                </a:cubicBezTo>
                <a:cubicBezTo>
                  <a:pt x="4020612" y="212801"/>
                  <a:pt x="4001094" y="229698"/>
                  <a:pt x="3973191" y="234879"/>
                </a:cubicBezTo>
                <a:cubicBezTo>
                  <a:pt x="3902077" y="256111"/>
                  <a:pt x="3797132" y="257908"/>
                  <a:pt x="3727445" y="272137"/>
                </a:cubicBezTo>
                <a:cubicBezTo>
                  <a:pt x="3749783" y="264994"/>
                  <a:pt x="3693582" y="276467"/>
                  <a:pt x="3691228" y="283144"/>
                </a:cubicBezTo>
                <a:cubicBezTo>
                  <a:pt x="3683772" y="304294"/>
                  <a:pt x="3750640" y="280314"/>
                  <a:pt x="3756208" y="282277"/>
                </a:cubicBezTo>
                <a:cubicBezTo>
                  <a:pt x="3938762" y="261534"/>
                  <a:pt x="4114818" y="238502"/>
                  <a:pt x="4283814" y="235507"/>
                </a:cubicBezTo>
                <a:cubicBezTo>
                  <a:pt x="4122636" y="272544"/>
                  <a:pt x="4000527" y="252023"/>
                  <a:pt x="3843988" y="290695"/>
                </a:cubicBezTo>
                <a:cubicBezTo>
                  <a:pt x="3846735" y="282904"/>
                  <a:pt x="3741298" y="324573"/>
                  <a:pt x="3795142" y="319777"/>
                </a:cubicBezTo>
                <a:cubicBezTo>
                  <a:pt x="3983262" y="300999"/>
                  <a:pt x="4144904" y="280395"/>
                  <a:pt x="4316252" y="270721"/>
                </a:cubicBezTo>
                <a:cubicBezTo>
                  <a:pt x="4356611" y="268680"/>
                  <a:pt x="4452314" y="272384"/>
                  <a:pt x="4362642" y="287075"/>
                </a:cubicBezTo>
                <a:cubicBezTo>
                  <a:pt x="4253918" y="302558"/>
                  <a:pt x="4135952" y="323542"/>
                  <a:pt x="4016095" y="335099"/>
                </a:cubicBezTo>
                <a:cubicBezTo>
                  <a:pt x="3982231" y="339430"/>
                  <a:pt x="3859089" y="357339"/>
                  <a:pt x="3957539" y="353252"/>
                </a:cubicBezTo>
                <a:cubicBezTo>
                  <a:pt x="4050422" y="347202"/>
                  <a:pt x="4151324" y="336156"/>
                  <a:pt x="4249679" y="325309"/>
                </a:cubicBezTo>
                <a:lnTo>
                  <a:pt x="4367303" y="312695"/>
                </a:lnTo>
                <a:lnTo>
                  <a:pt x="4319228" y="337442"/>
                </a:lnTo>
                <a:cubicBezTo>
                  <a:pt x="4261798" y="386521"/>
                  <a:pt x="4346587" y="354492"/>
                  <a:pt x="4399972" y="329875"/>
                </a:cubicBezTo>
                <a:lnTo>
                  <a:pt x="4472974" y="303110"/>
                </a:lnTo>
                <a:lnTo>
                  <a:pt x="4526537" y="298549"/>
                </a:lnTo>
                <a:lnTo>
                  <a:pt x="4532994" y="297975"/>
                </a:lnTo>
                <a:lnTo>
                  <a:pt x="4504422" y="310441"/>
                </a:lnTo>
                <a:cubicBezTo>
                  <a:pt x="4466026" y="327407"/>
                  <a:pt x="4427730" y="343523"/>
                  <a:pt x="4389913" y="355557"/>
                </a:cubicBezTo>
                <a:cubicBezTo>
                  <a:pt x="4306296" y="387617"/>
                  <a:pt x="4201547" y="409602"/>
                  <a:pt x="4116973" y="449825"/>
                </a:cubicBezTo>
                <a:cubicBezTo>
                  <a:pt x="4024199" y="489849"/>
                  <a:pt x="4153271" y="450719"/>
                  <a:pt x="4205539" y="435631"/>
                </a:cubicBezTo>
                <a:cubicBezTo>
                  <a:pt x="4257806" y="420541"/>
                  <a:pt x="4318431" y="404292"/>
                  <a:pt x="4334611" y="396501"/>
                </a:cubicBezTo>
                <a:cubicBezTo>
                  <a:pt x="4348664" y="396848"/>
                  <a:pt x="4377938" y="397568"/>
                  <a:pt x="4384964" y="397740"/>
                </a:cubicBezTo>
                <a:cubicBezTo>
                  <a:pt x="4407000" y="390095"/>
                  <a:pt x="4416154" y="382132"/>
                  <a:pt x="4431324" y="372952"/>
                </a:cubicBezTo>
                <a:cubicBezTo>
                  <a:pt x="4438349" y="373125"/>
                  <a:pt x="4459481" y="383198"/>
                  <a:pt x="4482847" y="374222"/>
                </a:cubicBezTo>
                <a:cubicBezTo>
                  <a:pt x="4504883" y="366576"/>
                  <a:pt x="4559226" y="333796"/>
                  <a:pt x="4604682" y="326726"/>
                </a:cubicBezTo>
                <a:cubicBezTo>
                  <a:pt x="4679198" y="312184"/>
                  <a:pt x="4571416" y="360025"/>
                  <a:pt x="4548209" y="367642"/>
                </a:cubicBezTo>
                <a:cubicBezTo>
                  <a:pt x="4516860" y="384612"/>
                  <a:pt x="4480771" y="391912"/>
                  <a:pt x="4464591" y="399702"/>
                </a:cubicBezTo>
                <a:cubicBezTo>
                  <a:pt x="4456608" y="407692"/>
                  <a:pt x="4454533" y="425382"/>
                  <a:pt x="4439524" y="433201"/>
                </a:cubicBezTo>
                <a:cubicBezTo>
                  <a:pt x="4418792" y="449750"/>
                  <a:pt x="4376970" y="463391"/>
                  <a:pt x="4330876" y="475904"/>
                </a:cubicBezTo>
                <a:lnTo>
                  <a:pt x="4197068" y="511708"/>
                </a:lnTo>
                <a:lnTo>
                  <a:pt x="4199891" y="510606"/>
                </a:lnTo>
                <a:lnTo>
                  <a:pt x="4206708" y="508063"/>
                </a:lnTo>
                <a:cubicBezTo>
                  <a:pt x="4207955" y="507572"/>
                  <a:pt x="4207259" y="507788"/>
                  <a:pt x="4205169" y="508547"/>
                </a:cubicBezTo>
                <a:lnTo>
                  <a:pt x="4199891" y="510606"/>
                </a:lnTo>
                <a:lnTo>
                  <a:pt x="4196600" y="511834"/>
                </a:lnTo>
                <a:lnTo>
                  <a:pt x="4197068" y="511708"/>
                </a:lnTo>
                <a:lnTo>
                  <a:pt x="4180286" y="518254"/>
                </a:lnTo>
                <a:cubicBezTo>
                  <a:pt x="4158383" y="527269"/>
                  <a:pt x="4131691" y="539576"/>
                  <a:pt x="4135231" y="544439"/>
                </a:cubicBezTo>
                <a:cubicBezTo>
                  <a:pt x="4140342" y="560942"/>
                  <a:pt x="4225874" y="512555"/>
                  <a:pt x="4225874" y="512555"/>
                </a:cubicBezTo>
                <a:cubicBezTo>
                  <a:pt x="4331742" y="481042"/>
                  <a:pt x="4415359" y="448984"/>
                  <a:pt x="4513028" y="417270"/>
                </a:cubicBezTo>
                <a:cubicBezTo>
                  <a:pt x="4536235" y="409652"/>
                  <a:pt x="4565510" y="410372"/>
                  <a:pt x="4602768" y="403103"/>
                </a:cubicBezTo>
                <a:cubicBezTo>
                  <a:pt x="4648010" y="387839"/>
                  <a:pt x="4664137" y="370496"/>
                  <a:pt x="4692454" y="379380"/>
                </a:cubicBezTo>
                <a:cubicBezTo>
                  <a:pt x="4713584" y="389454"/>
                  <a:pt x="4710711" y="413949"/>
                  <a:pt x="4724764" y="414294"/>
                </a:cubicBezTo>
                <a:cubicBezTo>
                  <a:pt x="4761063" y="415187"/>
                  <a:pt x="4869804" y="359182"/>
                  <a:pt x="4915205" y="342559"/>
                </a:cubicBezTo>
                <a:lnTo>
                  <a:pt x="4988544" y="315138"/>
                </a:lnTo>
                <a:lnTo>
                  <a:pt x="4997771" y="317005"/>
                </a:lnTo>
                <a:lnTo>
                  <a:pt x="5024703" y="319940"/>
                </a:lnTo>
                <a:lnTo>
                  <a:pt x="5001439" y="329499"/>
                </a:lnTo>
                <a:cubicBezTo>
                  <a:pt x="4889750" y="374344"/>
                  <a:pt x="4775142" y="420310"/>
                  <a:pt x="4652165" y="472553"/>
                </a:cubicBezTo>
                <a:cubicBezTo>
                  <a:pt x="4630129" y="480200"/>
                  <a:pt x="4576904" y="503454"/>
                  <a:pt x="4515321" y="527866"/>
                </a:cubicBezTo>
                <a:cubicBezTo>
                  <a:pt x="4492115" y="535483"/>
                  <a:pt x="4317853" y="599430"/>
                  <a:pt x="4414566" y="575880"/>
                </a:cubicBezTo>
                <a:cubicBezTo>
                  <a:pt x="4505262" y="553549"/>
                  <a:pt x="4368206" y="600669"/>
                  <a:pt x="4353195" y="608487"/>
                </a:cubicBezTo>
                <a:cubicBezTo>
                  <a:pt x="4344041" y="616450"/>
                  <a:pt x="4318974" y="649951"/>
                  <a:pt x="4325041" y="658288"/>
                </a:cubicBezTo>
                <a:cubicBezTo>
                  <a:pt x="4332068" y="658461"/>
                  <a:pt x="4522509" y="586726"/>
                  <a:pt x="4545716" y="579110"/>
                </a:cubicBezTo>
                <a:cubicBezTo>
                  <a:pt x="4605009" y="564192"/>
                  <a:pt x="4658607" y="547770"/>
                  <a:pt x="4702892" y="540672"/>
                </a:cubicBezTo>
                <a:cubicBezTo>
                  <a:pt x="4709917" y="540845"/>
                  <a:pt x="4731208" y="549558"/>
                  <a:pt x="4738234" y="549729"/>
                </a:cubicBezTo>
                <a:cubicBezTo>
                  <a:pt x="4804767" y="543181"/>
                  <a:pt x="4901317" y="460945"/>
                  <a:pt x="4905310" y="486972"/>
                </a:cubicBezTo>
                <a:cubicBezTo>
                  <a:pt x="4905310" y="486972"/>
                  <a:pt x="4882317" y="502783"/>
                  <a:pt x="4866350" y="518767"/>
                </a:cubicBezTo>
                <a:lnTo>
                  <a:pt x="4867394" y="514431"/>
                </a:lnTo>
                <a:lnTo>
                  <a:pt x="4874333" y="510776"/>
                </a:lnTo>
                <a:cubicBezTo>
                  <a:pt x="4870819" y="510689"/>
                  <a:pt x="4869064" y="510644"/>
                  <a:pt x="4868067" y="511644"/>
                </a:cubicBezTo>
                <a:lnTo>
                  <a:pt x="4867394" y="514431"/>
                </a:lnTo>
                <a:lnTo>
                  <a:pt x="4854638" y="521155"/>
                </a:lnTo>
                <a:lnTo>
                  <a:pt x="4845445" y="523028"/>
                </a:lnTo>
                <a:cubicBezTo>
                  <a:pt x="4839751" y="525277"/>
                  <a:pt x="4835957" y="527572"/>
                  <a:pt x="4835957" y="527572"/>
                </a:cubicBezTo>
                <a:cubicBezTo>
                  <a:pt x="4835957" y="527572"/>
                  <a:pt x="4833084" y="552064"/>
                  <a:pt x="4816744" y="561216"/>
                </a:cubicBezTo>
                <a:cubicBezTo>
                  <a:pt x="4784596" y="584988"/>
                  <a:pt x="4687884" y="608537"/>
                  <a:pt x="4656695" y="624146"/>
                </a:cubicBezTo>
                <a:cubicBezTo>
                  <a:pt x="4649668" y="623973"/>
                  <a:pt x="4647593" y="641663"/>
                  <a:pt x="4639610" y="649656"/>
                </a:cubicBezTo>
                <a:cubicBezTo>
                  <a:pt x="4599477" y="681420"/>
                  <a:pt x="4502554" y="696775"/>
                  <a:pt x="4449167" y="721390"/>
                </a:cubicBezTo>
                <a:cubicBezTo>
                  <a:pt x="4395729" y="736452"/>
                  <a:pt x="4328237" y="751166"/>
                  <a:pt x="4252818" y="783427"/>
                </a:cubicBezTo>
                <a:cubicBezTo>
                  <a:pt x="4252818" y="783427"/>
                  <a:pt x="4236636" y="791216"/>
                  <a:pt x="4235519" y="800741"/>
                </a:cubicBezTo>
                <a:cubicBezTo>
                  <a:pt x="4255853" y="817619"/>
                  <a:pt x="4393813" y="752781"/>
                  <a:pt x="4424045" y="745335"/>
                </a:cubicBezTo>
                <a:cubicBezTo>
                  <a:pt x="4586278" y="698837"/>
                  <a:pt x="4743986" y="643353"/>
                  <a:pt x="4901023" y="583590"/>
                </a:cubicBezTo>
                <a:lnTo>
                  <a:pt x="5140217" y="488795"/>
                </a:lnTo>
                <a:lnTo>
                  <a:pt x="5158318" y="489986"/>
                </a:lnTo>
                <a:lnTo>
                  <a:pt x="5200832" y="490239"/>
                </a:lnTo>
                <a:lnTo>
                  <a:pt x="5127479" y="525194"/>
                </a:lnTo>
                <a:cubicBezTo>
                  <a:pt x="5098205" y="524474"/>
                  <a:pt x="5074840" y="533451"/>
                  <a:pt x="5065897" y="549608"/>
                </a:cubicBezTo>
                <a:cubicBezTo>
                  <a:pt x="5088146" y="550155"/>
                  <a:pt x="5110182" y="542509"/>
                  <a:pt x="5127479" y="525194"/>
                </a:cubicBezTo>
                <a:lnTo>
                  <a:pt x="5202525" y="502280"/>
                </a:lnTo>
                <a:lnTo>
                  <a:pt x="5204288" y="521208"/>
                </a:lnTo>
                <a:cubicBezTo>
                  <a:pt x="5197795" y="518920"/>
                  <a:pt x="5192230" y="516957"/>
                  <a:pt x="5192230" y="516957"/>
                </a:cubicBezTo>
                <a:cubicBezTo>
                  <a:pt x="5199188" y="535679"/>
                  <a:pt x="5201541" y="528999"/>
                  <a:pt x="5204288" y="521208"/>
                </a:cubicBezTo>
                <a:lnTo>
                  <a:pt x="5231455" y="519338"/>
                </a:lnTo>
                <a:lnTo>
                  <a:pt x="5161611" y="550190"/>
                </a:lnTo>
                <a:lnTo>
                  <a:pt x="5138619" y="556308"/>
                </a:lnTo>
                <a:cubicBezTo>
                  <a:pt x="5131113" y="557905"/>
                  <a:pt x="5126557" y="558254"/>
                  <a:pt x="5127146" y="556585"/>
                </a:cubicBezTo>
                <a:lnTo>
                  <a:pt x="5131516" y="563485"/>
                </a:lnTo>
                <a:lnTo>
                  <a:pt x="5038067" y="604763"/>
                </a:lnTo>
                <a:lnTo>
                  <a:pt x="5007702" y="608392"/>
                </a:lnTo>
                <a:cubicBezTo>
                  <a:pt x="4988365" y="610355"/>
                  <a:pt x="4966212" y="612165"/>
                  <a:pt x="4937996" y="613794"/>
                </a:cubicBezTo>
                <a:cubicBezTo>
                  <a:pt x="4924510" y="616549"/>
                  <a:pt x="4806075" y="621100"/>
                  <a:pt x="4854820" y="630775"/>
                </a:cubicBezTo>
                <a:cubicBezTo>
                  <a:pt x="4891504" y="636199"/>
                  <a:pt x="4975607" y="619545"/>
                  <a:pt x="5000228" y="620716"/>
                </a:cubicBezTo>
                <a:lnTo>
                  <a:pt x="5001850" y="620762"/>
                </a:lnTo>
                <a:lnTo>
                  <a:pt x="4976374" y="632015"/>
                </a:lnTo>
                <a:cubicBezTo>
                  <a:pt x="4829257" y="704817"/>
                  <a:pt x="4673996" y="726924"/>
                  <a:pt x="4525924" y="807890"/>
                </a:cubicBezTo>
                <a:cubicBezTo>
                  <a:pt x="4553986" y="801416"/>
                  <a:pt x="4590942" y="786717"/>
                  <a:pt x="4584336" y="797046"/>
                </a:cubicBezTo>
                <a:lnTo>
                  <a:pt x="4563586" y="814948"/>
                </a:lnTo>
                <a:lnTo>
                  <a:pt x="4416011" y="833989"/>
                </a:lnTo>
                <a:lnTo>
                  <a:pt x="4528243" y="830926"/>
                </a:lnTo>
                <a:lnTo>
                  <a:pt x="4521607" y="833735"/>
                </a:lnTo>
                <a:cubicBezTo>
                  <a:pt x="4469046" y="854767"/>
                  <a:pt x="4387869" y="886033"/>
                  <a:pt x="4368909" y="905013"/>
                </a:cubicBezTo>
                <a:cubicBezTo>
                  <a:pt x="4472701" y="891192"/>
                  <a:pt x="4512033" y="866231"/>
                  <a:pt x="4601719" y="842509"/>
                </a:cubicBezTo>
                <a:cubicBezTo>
                  <a:pt x="4722596" y="803179"/>
                  <a:pt x="4623968" y="843057"/>
                  <a:pt x="4590702" y="876356"/>
                </a:cubicBezTo>
                <a:cubicBezTo>
                  <a:pt x="4565420" y="901662"/>
                  <a:pt x="4630035" y="851394"/>
                  <a:pt x="4619976" y="877076"/>
                </a:cubicBezTo>
                <a:cubicBezTo>
                  <a:pt x="4609919" y="902758"/>
                  <a:pt x="4536359" y="909134"/>
                  <a:pt x="4505170" y="924743"/>
                </a:cubicBezTo>
                <a:cubicBezTo>
                  <a:pt x="4467752" y="933376"/>
                  <a:pt x="4423466" y="940474"/>
                  <a:pt x="4384295" y="964073"/>
                </a:cubicBezTo>
                <a:cubicBezTo>
                  <a:pt x="4384295" y="964073"/>
                  <a:pt x="4382218" y="981763"/>
                  <a:pt x="4374234" y="989755"/>
                </a:cubicBezTo>
                <a:cubicBezTo>
                  <a:pt x="4358053" y="997545"/>
                  <a:pt x="4259426" y="1037424"/>
                  <a:pt x="4236221" y="1045040"/>
                </a:cubicBezTo>
                <a:cubicBezTo>
                  <a:pt x="4126364" y="1110571"/>
                  <a:pt x="4316804" y="1038836"/>
                  <a:pt x="4354063" y="1031565"/>
                </a:cubicBezTo>
                <a:cubicBezTo>
                  <a:pt x="4422671" y="1007324"/>
                  <a:pt x="4475897" y="984070"/>
                  <a:pt x="4505172" y="984791"/>
                </a:cubicBezTo>
                <a:cubicBezTo>
                  <a:pt x="4617105" y="961616"/>
                  <a:pt x="4693698" y="929385"/>
                  <a:pt x="4805474" y="907572"/>
                </a:cubicBezTo>
                <a:cubicBezTo>
                  <a:pt x="4712913" y="955786"/>
                  <a:pt x="4623174" y="969954"/>
                  <a:pt x="4524547" y="1009832"/>
                </a:cubicBezTo>
                <a:cubicBezTo>
                  <a:pt x="4477974" y="1026426"/>
                  <a:pt x="4426664" y="1033351"/>
                  <a:pt x="4393398" y="1066650"/>
                </a:cubicBezTo>
                <a:cubicBezTo>
                  <a:pt x="4384458" y="1082806"/>
                  <a:pt x="4383500" y="1090971"/>
                  <a:pt x="4368330" y="1100151"/>
                </a:cubicBezTo>
                <a:cubicBezTo>
                  <a:pt x="4329156" y="1123750"/>
                  <a:pt x="4278591" y="1114318"/>
                  <a:pt x="4232391" y="1137746"/>
                </a:cubicBezTo>
                <a:cubicBezTo>
                  <a:pt x="4239416" y="1137918"/>
                  <a:pt x="4242665" y="1180304"/>
                  <a:pt x="4234468" y="1180103"/>
                </a:cubicBezTo>
                <a:cubicBezTo>
                  <a:pt x="4217383" y="1205612"/>
                  <a:pt x="4079208" y="1202209"/>
                  <a:pt x="4067233" y="1244221"/>
                </a:cubicBezTo>
                <a:cubicBezTo>
                  <a:pt x="4067233" y="1244221"/>
                  <a:pt x="4067103" y="1245326"/>
                  <a:pt x="4066941" y="1246708"/>
                </a:cubicBezTo>
                <a:lnTo>
                  <a:pt x="4066576" y="1249817"/>
                </a:lnTo>
                <a:lnTo>
                  <a:pt x="4066358" y="1251683"/>
                </a:lnTo>
                <a:cubicBezTo>
                  <a:pt x="4066260" y="1252513"/>
                  <a:pt x="4066325" y="1251960"/>
                  <a:pt x="4066455" y="1250854"/>
                </a:cubicBezTo>
                <a:lnTo>
                  <a:pt x="4066576" y="1249817"/>
                </a:lnTo>
                <a:lnTo>
                  <a:pt x="4067233" y="1244221"/>
                </a:lnTo>
                <a:cubicBezTo>
                  <a:pt x="4124612" y="1245634"/>
                  <a:pt x="4157876" y="1212334"/>
                  <a:pt x="4210356" y="1205438"/>
                </a:cubicBezTo>
                <a:cubicBezTo>
                  <a:pt x="4283916" y="1199059"/>
                  <a:pt x="4351567" y="1182983"/>
                  <a:pt x="4435025" y="1152286"/>
                </a:cubicBezTo>
                <a:cubicBezTo>
                  <a:pt x="4576979" y="1113475"/>
                  <a:pt x="4280883" y="1224915"/>
                  <a:pt x="4279926" y="1233079"/>
                </a:cubicBezTo>
                <a:lnTo>
                  <a:pt x="4365621" y="1243377"/>
                </a:lnTo>
                <a:cubicBezTo>
                  <a:pt x="4364663" y="1251541"/>
                  <a:pt x="4251770" y="1282880"/>
                  <a:pt x="4251770" y="1282880"/>
                </a:cubicBezTo>
                <a:cubicBezTo>
                  <a:pt x="4198545" y="1306134"/>
                  <a:pt x="4177253" y="1297421"/>
                  <a:pt x="4137920" y="1322383"/>
                </a:cubicBezTo>
                <a:cubicBezTo>
                  <a:pt x="4167195" y="1323105"/>
                  <a:pt x="4288072" y="1283774"/>
                  <a:pt x="4287113" y="1291939"/>
                </a:cubicBezTo>
                <a:cubicBezTo>
                  <a:pt x="4286875" y="1293979"/>
                  <a:pt x="4279010" y="1299074"/>
                  <a:pt x="4269221" y="1305082"/>
                </a:cubicBezTo>
                <a:lnTo>
                  <a:pt x="4261216" y="1310145"/>
                </a:lnTo>
                <a:lnTo>
                  <a:pt x="4137443" y="1326441"/>
                </a:lnTo>
                <a:lnTo>
                  <a:pt x="4077966" y="1334274"/>
                </a:lnTo>
                <a:cubicBezTo>
                  <a:pt x="4057125" y="1319418"/>
                  <a:pt x="4070510" y="1355422"/>
                  <a:pt x="4077966" y="1334274"/>
                </a:cubicBezTo>
                <a:cubicBezTo>
                  <a:pt x="4111160" y="1336277"/>
                  <a:pt x="4143607" y="1335593"/>
                  <a:pt x="4175675" y="1333581"/>
                </a:cubicBezTo>
                <a:lnTo>
                  <a:pt x="4237197" y="1328003"/>
                </a:lnTo>
                <a:lnTo>
                  <a:pt x="4233022" y="1334938"/>
                </a:lnTo>
                <a:cubicBezTo>
                  <a:pt x="4238343" y="1336029"/>
                  <a:pt x="4253144" y="1333749"/>
                  <a:pt x="4283122" y="1325957"/>
                </a:cubicBezTo>
                <a:lnTo>
                  <a:pt x="4294743" y="1322834"/>
                </a:lnTo>
                <a:lnTo>
                  <a:pt x="4366459" y="1316483"/>
                </a:lnTo>
                <a:cubicBezTo>
                  <a:pt x="4398478" y="1314612"/>
                  <a:pt x="4430853" y="1314136"/>
                  <a:pt x="4463949" y="1316417"/>
                </a:cubicBezTo>
                <a:lnTo>
                  <a:pt x="4451167" y="1318940"/>
                </a:lnTo>
                <a:lnTo>
                  <a:pt x="4611811" y="1307460"/>
                </a:lnTo>
                <a:cubicBezTo>
                  <a:pt x="4684149" y="1301987"/>
                  <a:pt x="4753812" y="1297449"/>
                  <a:pt x="4818595" y="1297137"/>
                </a:cubicBezTo>
                <a:cubicBezTo>
                  <a:pt x="4742413" y="1309074"/>
                  <a:pt x="4656416" y="1316301"/>
                  <a:pt x="4577021" y="1319598"/>
                </a:cubicBezTo>
                <a:lnTo>
                  <a:pt x="4496200" y="1329900"/>
                </a:lnTo>
                <a:cubicBezTo>
                  <a:pt x="4494925" y="1333517"/>
                  <a:pt x="4498030" y="1336176"/>
                  <a:pt x="4503615" y="1338086"/>
                </a:cubicBezTo>
                <a:lnTo>
                  <a:pt x="4506982" y="1338644"/>
                </a:lnTo>
                <a:lnTo>
                  <a:pt x="4532520" y="1336373"/>
                </a:lnTo>
                <a:lnTo>
                  <a:pt x="4522216" y="1340031"/>
                </a:lnTo>
                <a:lnTo>
                  <a:pt x="4519951" y="1340794"/>
                </a:lnTo>
                <a:lnTo>
                  <a:pt x="4525912" y="1341782"/>
                </a:lnTo>
                <a:cubicBezTo>
                  <a:pt x="4543205" y="1343029"/>
                  <a:pt x="4562822" y="1342123"/>
                  <a:pt x="4569565" y="1340747"/>
                </a:cubicBezTo>
                <a:cubicBezTo>
                  <a:pt x="4747409" y="1333363"/>
                  <a:pt x="4954119" y="1297360"/>
                  <a:pt x="5111519" y="1306545"/>
                </a:cubicBezTo>
                <a:cubicBezTo>
                  <a:pt x="4958654" y="1337753"/>
                  <a:pt x="4767392" y="1332898"/>
                  <a:pt x="4610389" y="1355138"/>
                </a:cubicBezTo>
                <a:cubicBezTo>
                  <a:pt x="4657740" y="1348054"/>
                  <a:pt x="4571350" y="1356393"/>
                  <a:pt x="4574171" y="1366148"/>
                </a:cubicBezTo>
                <a:cubicBezTo>
                  <a:pt x="4580596" y="1383430"/>
                  <a:pt x="4608035" y="1361816"/>
                  <a:pt x="4608035" y="1361816"/>
                </a:cubicBezTo>
                <a:cubicBezTo>
                  <a:pt x="4703702" y="1356748"/>
                  <a:pt x="4796120" y="1350534"/>
                  <a:pt x="4886442" y="1345459"/>
                </a:cubicBezTo>
                <a:lnTo>
                  <a:pt x="5065174" y="1339050"/>
                </a:lnTo>
                <a:lnTo>
                  <a:pt x="5040892" y="1347303"/>
                </a:lnTo>
                <a:lnTo>
                  <a:pt x="5039864" y="1347774"/>
                </a:lnTo>
                <a:lnTo>
                  <a:pt x="5032020" y="1348600"/>
                </a:lnTo>
                <a:cubicBezTo>
                  <a:pt x="5012037" y="1349063"/>
                  <a:pt x="4908950" y="1351516"/>
                  <a:pt x="4906596" y="1358194"/>
                </a:cubicBezTo>
                <a:cubicBezTo>
                  <a:pt x="4899140" y="1379343"/>
                  <a:pt x="5004582" y="1370212"/>
                  <a:pt x="4993449" y="1366288"/>
                </a:cubicBezTo>
                <a:lnTo>
                  <a:pt x="5002403" y="1365418"/>
                </a:lnTo>
                <a:lnTo>
                  <a:pt x="4996820" y="1377458"/>
                </a:lnTo>
                <a:cubicBezTo>
                  <a:pt x="5001875" y="1378158"/>
                  <a:pt x="5012866" y="1375826"/>
                  <a:pt x="5026528" y="1371983"/>
                </a:cubicBezTo>
                <a:lnTo>
                  <a:pt x="5061181" y="1360963"/>
                </a:lnTo>
                <a:lnTo>
                  <a:pt x="5086331" y="1360237"/>
                </a:lnTo>
                <a:cubicBezTo>
                  <a:pt x="5100677" y="1372803"/>
                  <a:pt x="5007796" y="1378854"/>
                  <a:pt x="5007796" y="1378854"/>
                </a:cubicBezTo>
                <a:cubicBezTo>
                  <a:pt x="4831807" y="1386890"/>
                  <a:pt x="4677158" y="1402454"/>
                  <a:pt x="4531750" y="1412513"/>
                </a:cubicBezTo>
                <a:cubicBezTo>
                  <a:pt x="4526692" y="1413545"/>
                  <a:pt x="4499766" y="1414611"/>
                  <a:pt x="4467985" y="1416760"/>
                </a:cubicBezTo>
                <a:lnTo>
                  <a:pt x="4442812" y="1418717"/>
                </a:lnTo>
                <a:lnTo>
                  <a:pt x="4444450" y="1419828"/>
                </a:lnTo>
                <a:cubicBezTo>
                  <a:pt x="4450021" y="1423633"/>
                  <a:pt x="4455779" y="1427741"/>
                  <a:pt x="4460072" y="1431493"/>
                </a:cubicBezTo>
                <a:lnTo>
                  <a:pt x="4463652" y="1436476"/>
                </a:lnTo>
                <a:lnTo>
                  <a:pt x="4570088" y="1430251"/>
                </a:lnTo>
                <a:cubicBezTo>
                  <a:pt x="4633779" y="1425642"/>
                  <a:pt x="4696821" y="1420647"/>
                  <a:pt x="4762976" y="1416438"/>
                </a:cubicBezTo>
                <a:cubicBezTo>
                  <a:pt x="4768544" y="1418400"/>
                  <a:pt x="4899998" y="1394665"/>
                  <a:pt x="4909705" y="1405593"/>
                </a:cubicBezTo>
                <a:cubicBezTo>
                  <a:pt x="4911544" y="1418130"/>
                  <a:pt x="4890421" y="1422572"/>
                  <a:pt x="4868836" y="1423879"/>
                </a:cubicBezTo>
                <a:lnTo>
                  <a:pt x="4860165" y="1423946"/>
                </a:lnTo>
                <a:lnTo>
                  <a:pt x="4846906" y="1430751"/>
                </a:lnTo>
                <a:cubicBezTo>
                  <a:pt x="4817935" y="1443441"/>
                  <a:pt x="4770876" y="1460274"/>
                  <a:pt x="4762433" y="1464673"/>
                </a:cubicBezTo>
                <a:cubicBezTo>
                  <a:pt x="4729925" y="1476496"/>
                  <a:pt x="4704547" y="1486362"/>
                  <a:pt x="4682495" y="1495394"/>
                </a:cubicBezTo>
                <a:lnTo>
                  <a:pt x="4671031" y="1500309"/>
                </a:lnTo>
                <a:lnTo>
                  <a:pt x="4576996" y="1509853"/>
                </a:lnTo>
                <a:lnTo>
                  <a:pt x="4687917" y="1479215"/>
                </a:lnTo>
                <a:cubicBezTo>
                  <a:pt x="4709713" y="1473610"/>
                  <a:pt x="4767884" y="1445103"/>
                  <a:pt x="4814291" y="1428206"/>
                </a:cubicBezTo>
                <a:lnTo>
                  <a:pt x="4829992" y="1423674"/>
                </a:lnTo>
                <a:lnTo>
                  <a:pt x="4828989" y="1423625"/>
                </a:lnTo>
                <a:cubicBezTo>
                  <a:pt x="4826585" y="1423474"/>
                  <a:pt x="4825207" y="1423360"/>
                  <a:pt x="4825207" y="1423360"/>
                </a:cubicBezTo>
                <a:cubicBezTo>
                  <a:pt x="4694931" y="1435624"/>
                  <a:pt x="4608790" y="1445850"/>
                  <a:pt x="4503923" y="1455107"/>
                </a:cubicBezTo>
                <a:lnTo>
                  <a:pt x="4440971" y="1460085"/>
                </a:lnTo>
                <a:lnTo>
                  <a:pt x="4418355" y="1471204"/>
                </a:lnTo>
                <a:lnTo>
                  <a:pt x="4410663" y="1474605"/>
                </a:lnTo>
                <a:lnTo>
                  <a:pt x="4430346" y="1473848"/>
                </a:lnTo>
                <a:cubicBezTo>
                  <a:pt x="4440900" y="1473638"/>
                  <a:pt x="4452297" y="1473668"/>
                  <a:pt x="4465171" y="1474139"/>
                </a:cubicBezTo>
                <a:cubicBezTo>
                  <a:pt x="4447160" y="1479365"/>
                  <a:pt x="4428984" y="1482656"/>
                  <a:pt x="4410763" y="1484875"/>
                </a:cubicBezTo>
                <a:lnTo>
                  <a:pt x="4381497" y="1487178"/>
                </a:lnTo>
                <a:lnTo>
                  <a:pt x="4332864" y="1506810"/>
                </a:lnTo>
                <a:cubicBezTo>
                  <a:pt x="4315973" y="1513303"/>
                  <a:pt x="4302557" y="1518175"/>
                  <a:pt x="4296755" y="1520080"/>
                </a:cubicBezTo>
                <a:cubicBezTo>
                  <a:pt x="4286922" y="1526320"/>
                  <a:pt x="4282240" y="1530405"/>
                  <a:pt x="4281572" y="1532812"/>
                </a:cubicBezTo>
                <a:lnTo>
                  <a:pt x="4288377" y="1534844"/>
                </a:lnTo>
                <a:lnTo>
                  <a:pt x="4299433" y="1533907"/>
                </a:lnTo>
                <a:lnTo>
                  <a:pt x="4316624" y="1530908"/>
                </a:lnTo>
                <a:cubicBezTo>
                  <a:pt x="4370790" y="1518874"/>
                  <a:pt x="4468377" y="1488652"/>
                  <a:pt x="4467080" y="1499708"/>
                </a:cubicBezTo>
                <a:cubicBezTo>
                  <a:pt x="4468358" y="1503834"/>
                  <a:pt x="4459802" y="1510447"/>
                  <a:pt x="4447540" y="1517672"/>
                </a:cubicBezTo>
                <a:lnTo>
                  <a:pt x="4434487" y="1524434"/>
                </a:lnTo>
                <a:lnTo>
                  <a:pt x="4419938" y="1525930"/>
                </a:lnTo>
                <a:lnTo>
                  <a:pt x="4492903" y="1522708"/>
                </a:lnTo>
                <a:cubicBezTo>
                  <a:pt x="4372019" y="1550486"/>
                  <a:pt x="4273113" y="1545887"/>
                  <a:pt x="4165174" y="1558167"/>
                </a:cubicBezTo>
                <a:lnTo>
                  <a:pt x="4135328" y="1563419"/>
                </a:lnTo>
                <a:lnTo>
                  <a:pt x="4149346" y="1563419"/>
                </a:lnTo>
                <a:cubicBezTo>
                  <a:pt x="4168383" y="1562309"/>
                  <a:pt x="4188820" y="1559815"/>
                  <a:pt x="4192068" y="1560960"/>
                </a:cubicBezTo>
                <a:cubicBezTo>
                  <a:pt x="4265682" y="1551871"/>
                  <a:pt x="4334077" y="1545010"/>
                  <a:pt x="4400557" y="1539507"/>
                </a:cubicBezTo>
                <a:lnTo>
                  <a:pt x="4406116" y="1539131"/>
                </a:lnTo>
                <a:lnTo>
                  <a:pt x="4405771" y="1539310"/>
                </a:lnTo>
                <a:cubicBezTo>
                  <a:pt x="4378687" y="1552461"/>
                  <a:pt x="4361294" y="1560563"/>
                  <a:pt x="4402625" y="1548616"/>
                </a:cubicBezTo>
                <a:lnTo>
                  <a:pt x="4468842" y="1534898"/>
                </a:lnTo>
                <a:lnTo>
                  <a:pt x="4597567" y="1526208"/>
                </a:lnTo>
                <a:lnTo>
                  <a:pt x="4615318" y="1524252"/>
                </a:lnTo>
                <a:lnTo>
                  <a:pt x="4559705" y="1548536"/>
                </a:lnTo>
                <a:lnTo>
                  <a:pt x="4537424" y="1557800"/>
                </a:lnTo>
                <a:lnTo>
                  <a:pt x="4562225" y="1557550"/>
                </a:lnTo>
                <a:cubicBezTo>
                  <a:pt x="4601965" y="1558419"/>
                  <a:pt x="4638984" y="1563257"/>
                  <a:pt x="4571730" y="1574275"/>
                </a:cubicBezTo>
                <a:lnTo>
                  <a:pt x="4449243" y="1592736"/>
                </a:lnTo>
                <a:lnTo>
                  <a:pt x="4418700" y="1604281"/>
                </a:lnTo>
                <a:lnTo>
                  <a:pt x="4379219" y="1620979"/>
                </a:lnTo>
                <a:lnTo>
                  <a:pt x="4458768" y="1612509"/>
                </a:lnTo>
                <a:lnTo>
                  <a:pt x="4479101" y="1610329"/>
                </a:lnTo>
                <a:lnTo>
                  <a:pt x="4493900" y="1604107"/>
                </a:lnTo>
                <a:cubicBezTo>
                  <a:pt x="4526512" y="1589364"/>
                  <a:pt x="4553816" y="1576219"/>
                  <a:pt x="4556929" y="1594720"/>
                </a:cubicBezTo>
                <a:cubicBezTo>
                  <a:pt x="4557169" y="1592679"/>
                  <a:pt x="4551943" y="1594682"/>
                  <a:pt x="4543607" y="1599104"/>
                </a:cubicBezTo>
                <a:lnTo>
                  <a:pt x="4534699" y="1604368"/>
                </a:lnTo>
                <a:lnTo>
                  <a:pt x="4576392" y="1599897"/>
                </a:lnTo>
                <a:lnTo>
                  <a:pt x="4528317" y="1624643"/>
                </a:lnTo>
                <a:cubicBezTo>
                  <a:pt x="4470886" y="1673722"/>
                  <a:pt x="4555675" y="1641692"/>
                  <a:pt x="4609060" y="1617075"/>
                </a:cubicBezTo>
                <a:lnTo>
                  <a:pt x="4682063" y="1590311"/>
                </a:lnTo>
                <a:lnTo>
                  <a:pt x="4735625" y="1585751"/>
                </a:lnTo>
                <a:lnTo>
                  <a:pt x="4742083" y="1585177"/>
                </a:lnTo>
                <a:lnTo>
                  <a:pt x="4713511" y="1597641"/>
                </a:lnTo>
                <a:cubicBezTo>
                  <a:pt x="4675114" y="1614608"/>
                  <a:pt x="4636819" y="1630725"/>
                  <a:pt x="4599002" y="1642758"/>
                </a:cubicBezTo>
                <a:cubicBezTo>
                  <a:pt x="4578097" y="1650773"/>
                  <a:pt x="4555873" y="1658158"/>
                  <a:pt x="4532973" y="1665357"/>
                </a:cubicBezTo>
                <a:lnTo>
                  <a:pt x="4483297" y="1680578"/>
                </a:lnTo>
                <a:lnTo>
                  <a:pt x="4484399" y="1683686"/>
                </a:lnTo>
                <a:cubicBezTo>
                  <a:pt x="4486461" y="1689878"/>
                  <a:pt x="4487739" y="1694004"/>
                  <a:pt x="4487739" y="1694004"/>
                </a:cubicBezTo>
                <a:cubicBezTo>
                  <a:pt x="4501791" y="1694350"/>
                  <a:pt x="4571196" y="1663305"/>
                  <a:pt x="4600472" y="1664025"/>
                </a:cubicBezTo>
                <a:cubicBezTo>
                  <a:pt x="4600472" y="1664025"/>
                  <a:pt x="4633643" y="1664842"/>
                  <a:pt x="4601573" y="1680509"/>
                </a:cubicBezTo>
                <a:lnTo>
                  <a:pt x="4591307" y="1684873"/>
                </a:lnTo>
                <a:lnTo>
                  <a:pt x="4594053" y="1684941"/>
                </a:lnTo>
                <a:cubicBezTo>
                  <a:pt x="4616089" y="1677296"/>
                  <a:pt x="4625243" y="1669332"/>
                  <a:pt x="4640413" y="1660154"/>
                </a:cubicBezTo>
                <a:cubicBezTo>
                  <a:pt x="4647438" y="1660326"/>
                  <a:pt x="4668569" y="1670400"/>
                  <a:pt x="4691936" y="1661423"/>
                </a:cubicBezTo>
                <a:cubicBezTo>
                  <a:pt x="4713971" y="1653778"/>
                  <a:pt x="4768315" y="1620996"/>
                  <a:pt x="4813771" y="1613928"/>
                </a:cubicBezTo>
                <a:cubicBezTo>
                  <a:pt x="4888287" y="1599385"/>
                  <a:pt x="4780505" y="1647226"/>
                  <a:pt x="4757298" y="1654843"/>
                </a:cubicBezTo>
                <a:cubicBezTo>
                  <a:pt x="4725949" y="1671813"/>
                  <a:pt x="4689860" y="1679113"/>
                  <a:pt x="4673680" y="1686902"/>
                </a:cubicBezTo>
                <a:cubicBezTo>
                  <a:pt x="4669688" y="1690898"/>
                  <a:pt x="4667173" y="1697317"/>
                  <a:pt x="4663781" y="1703717"/>
                </a:cubicBezTo>
                <a:lnTo>
                  <a:pt x="4655817" y="1712478"/>
                </a:lnTo>
                <a:lnTo>
                  <a:pt x="4676583" y="1708161"/>
                </a:lnTo>
                <a:cubicBezTo>
                  <a:pt x="4687758" y="1706433"/>
                  <a:pt x="4695629" y="1706286"/>
                  <a:pt x="4697399" y="1708717"/>
                </a:cubicBezTo>
                <a:cubicBezTo>
                  <a:pt x="4698157" y="1709760"/>
                  <a:pt x="4697625" y="1711175"/>
                  <a:pt x="4696066" y="1712869"/>
                </a:cubicBezTo>
                <a:lnTo>
                  <a:pt x="4695041" y="1713667"/>
                </a:lnTo>
                <a:lnTo>
                  <a:pt x="4722117" y="1704471"/>
                </a:lnTo>
                <a:cubicBezTo>
                  <a:pt x="4745324" y="1696853"/>
                  <a:pt x="4774598" y="1697573"/>
                  <a:pt x="4811856" y="1690304"/>
                </a:cubicBezTo>
                <a:cubicBezTo>
                  <a:pt x="4857098" y="1675040"/>
                  <a:pt x="4873226" y="1657697"/>
                  <a:pt x="4901543" y="1666582"/>
                </a:cubicBezTo>
                <a:cubicBezTo>
                  <a:pt x="4922674" y="1676654"/>
                  <a:pt x="4919800" y="1701149"/>
                  <a:pt x="4933852" y="1701494"/>
                </a:cubicBezTo>
                <a:cubicBezTo>
                  <a:pt x="4970152" y="1702388"/>
                  <a:pt x="5078893" y="1646383"/>
                  <a:pt x="5124293" y="1629760"/>
                </a:cubicBezTo>
                <a:lnTo>
                  <a:pt x="5197633" y="1602340"/>
                </a:lnTo>
                <a:lnTo>
                  <a:pt x="5206859" y="1604206"/>
                </a:lnTo>
                <a:lnTo>
                  <a:pt x="5233791" y="1607140"/>
                </a:lnTo>
                <a:lnTo>
                  <a:pt x="5210528" y="1616699"/>
                </a:lnTo>
                <a:cubicBezTo>
                  <a:pt x="5098839" y="1661545"/>
                  <a:pt x="4984231" y="1707512"/>
                  <a:pt x="4861254" y="1759754"/>
                </a:cubicBezTo>
                <a:cubicBezTo>
                  <a:pt x="4839218" y="1767400"/>
                  <a:pt x="4785992" y="1790655"/>
                  <a:pt x="4724409" y="1815067"/>
                </a:cubicBezTo>
                <a:cubicBezTo>
                  <a:pt x="4701204" y="1822684"/>
                  <a:pt x="4526942" y="1886630"/>
                  <a:pt x="4623655" y="1863081"/>
                </a:cubicBezTo>
                <a:cubicBezTo>
                  <a:pt x="4714351" y="1840749"/>
                  <a:pt x="4577295" y="1887869"/>
                  <a:pt x="4562284" y="1895687"/>
                </a:cubicBezTo>
                <a:cubicBezTo>
                  <a:pt x="4559995" y="1897679"/>
                  <a:pt x="4556713" y="1901265"/>
                  <a:pt x="4553170" y="1905656"/>
                </a:cubicBezTo>
                <a:lnTo>
                  <a:pt x="4549705" y="1910459"/>
                </a:lnTo>
                <a:lnTo>
                  <a:pt x="4609316" y="1907497"/>
                </a:lnTo>
                <a:lnTo>
                  <a:pt x="4638237" y="1908879"/>
                </a:lnTo>
                <a:lnTo>
                  <a:pt x="4638400" y="1908820"/>
                </a:lnTo>
                <a:cubicBezTo>
                  <a:pt x="4689789" y="1889956"/>
                  <a:pt x="4743201" y="1870118"/>
                  <a:pt x="4754805" y="1866310"/>
                </a:cubicBezTo>
                <a:cubicBezTo>
                  <a:pt x="4814098" y="1851393"/>
                  <a:pt x="4867696" y="1834971"/>
                  <a:pt x="4911981" y="1827873"/>
                </a:cubicBezTo>
                <a:cubicBezTo>
                  <a:pt x="4919006" y="1828046"/>
                  <a:pt x="4940297" y="1836758"/>
                  <a:pt x="4947323" y="1836931"/>
                </a:cubicBezTo>
                <a:cubicBezTo>
                  <a:pt x="5013856" y="1830381"/>
                  <a:pt x="5110405" y="1748146"/>
                  <a:pt x="5114399" y="1774174"/>
                </a:cubicBezTo>
                <a:cubicBezTo>
                  <a:pt x="5114399" y="1774174"/>
                  <a:pt x="5091406" y="1789984"/>
                  <a:pt x="5075439" y="1805967"/>
                </a:cubicBezTo>
                <a:lnTo>
                  <a:pt x="5076483" y="1801632"/>
                </a:lnTo>
                <a:lnTo>
                  <a:pt x="5083422" y="1797976"/>
                </a:lnTo>
                <a:cubicBezTo>
                  <a:pt x="5079908" y="1797889"/>
                  <a:pt x="5078153" y="1797845"/>
                  <a:pt x="5077155" y="1798845"/>
                </a:cubicBezTo>
                <a:lnTo>
                  <a:pt x="5076483" y="1801632"/>
                </a:lnTo>
                <a:lnTo>
                  <a:pt x="5063727" y="1808355"/>
                </a:lnTo>
                <a:lnTo>
                  <a:pt x="5054534" y="1810229"/>
                </a:lnTo>
                <a:cubicBezTo>
                  <a:pt x="5048839" y="1812478"/>
                  <a:pt x="5045046" y="1814772"/>
                  <a:pt x="5045046" y="1814772"/>
                </a:cubicBezTo>
                <a:cubicBezTo>
                  <a:pt x="5045046" y="1814772"/>
                  <a:pt x="5042173" y="1839266"/>
                  <a:pt x="5025833" y="1848416"/>
                </a:cubicBezTo>
                <a:cubicBezTo>
                  <a:pt x="4993686" y="1872189"/>
                  <a:pt x="4896974" y="1895738"/>
                  <a:pt x="4865783" y="1911347"/>
                </a:cubicBezTo>
                <a:cubicBezTo>
                  <a:pt x="4858757" y="1911173"/>
                  <a:pt x="4856682" y="1928864"/>
                  <a:pt x="4848698" y="1936856"/>
                </a:cubicBezTo>
                <a:cubicBezTo>
                  <a:pt x="4818599" y="1960680"/>
                  <a:pt x="4756555" y="1975272"/>
                  <a:pt x="4704891" y="1991465"/>
                </a:cubicBezTo>
                <a:lnTo>
                  <a:pt x="4674842" y="2002500"/>
                </a:lnTo>
                <a:lnTo>
                  <a:pt x="4683837" y="2004943"/>
                </a:lnTo>
                <a:cubicBezTo>
                  <a:pt x="4691322" y="2006643"/>
                  <a:pt x="4699101" y="2007508"/>
                  <a:pt x="4700278" y="2004169"/>
                </a:cubicBezTo>
                <a:cubicBezTo>
                  <a:pt x="4697923" y="2010847"/>
                  <a:pt x="4628236" y="2025075"/>
                  <a:pt x="4566468" y="2034586"/>
                </a:cubicBezTo>
                <a:lnTo>
                  <a:pt x="4565508" y="2034051"/>
                </a:lnTo>
                <a:lnTo>
                  <a:pt x="4561777" y="2035232"/>
                </a:lnTo>
                <a:lnTo>
                  <a:pt x="4566468" y="2034586"/>
                </a:lnTo>
                <a:lnTo>
                  <a:pt x="4571497" y="2040815"/>
                </a:lnTo>
                <a:lnTo>
                  <a:pt x="4531529" y="2052049"/>
                </a:lnTo>
                <a:lnTo>
                  <a:pt x="4504407" y="2054252"/>
                </a:lnTo>
                <a:lnTo>
                  <a:pt x="4461907" y="2070627"/>
                </a:lnTo>
                <a:cubicBezTo>
                  <a:pt x="4461907" y="2070627"/>
                  <a:pt x="4445724" y="2078417"/>
                  <a:pt x="4444609" y="2087942"/>
                </a:cubicBezTo>
                <a:cubicBezTo>
                  <a:pt x="4464942" y="2104820"/>
                  <a:pt x="4602902" y="2039982"/>
                  <a:pt x="4633134" y="2032537"/>
                </a:cubicBezTo>
                <a:cubicBezTo>
                  <a:pt x="4795367" y="1986037"/>
                  <a:pt x="4953076" y="1930554"/>
                  <a:pt x="5110111" y="1870790"/>
                </a:cubicBezTo>
                <a:lnTo>
                  <a:pt x="5349306" y="1775996"/>
                </a:lnTo>
                <a:lnTo>
                  <a:pt x="5367407" y="1777187"/>
                </a:lnTo>
                <a:lnTo>
                  <a:pt x="5409920" y="1777440"/>
                </a:lnTo>
                <a:lnTo>
                  <a:pt x="5336568" y="1812395"/>
                </a:lnTo>
                <a:cubicBezTo>
                  <a:pt x="5307293" y="1811674"/>
                  <a:pt x="5283928" y="1820652"/>
                  <a:pt x="5274986" y="1836809"/>
                </a:cubicBezTo>
                <a:cubicBezTo>
                  <a:pt x="5264926" y="1862490"/>
                  <a:pt x="5274986" y="1836809"/>
                  <a:pt x="5274986" y="1836809"/>
                </a:cubicBezTo>
                <a:cubicBezTo>
                  <a:pt x="5297235" y="1837357"/>
                  <a:pt x="5319270" y="1829710"/>
                  <a:pt x="5336568" y="1812395"/>
                </a:cubicBezTo>
                <a:lnTo>
                  <a:pt x="5411613" y="1789482"/>
                </a:lnTo>
                <a:lnTo>
                  <a:pt x="5413377" y="1808410"/>
                </a:lnTo>
                <a:cubicBezTo>
                  <a:pt x="5406884" y="1806121"/>
                  <a:pt x="5401319" y="1804158"/>
                  <a:pt x="5401319" y="1804158"/>
                </a:cubicBezTo>
                <a:cubicBezTo>
                  <a:pt x="5408277" y="1822879"/>
                  <a:pt x="5410631" y="1816200"/>
                  <a:pt x="5413377" y="1808410"/>
                </a:cubicBezTo>
                <a:lnTo>
                  <a:pt x="5440544" y="1806538"/>
                </a:lnTo>
                <a:lnTo>
                  <a:pt x="5370700" y="1837390"/>
                </a:lnTo>
                <a:lnTo>
                  <a:pt x="5347708" y="1843509"/>
                </a:lnTo>
                <a:cubicBezTo>
                  <a:pt x="5340202" y="1845107"/>
                  <a:pt x="5335646" y="1845454"/>
                  <a:pt x="5336235" y="1843785"/>
                </a:cubicBezTo>
                <a:lnTo>
                  <a:pt x="5340605" y="1850685"/>
                </a:lnTo>
                <a:lnTo>
                  <a:pt x="5247155" y="1891964"/>
                </a:lnTo>
                <a:lnTo>
                  <a:pt x="5216791" y="1895592"/>
                </a:lnTo>
                <a:cubicBezTo>
                  <a:pt x="5197453" y="1897555"/>
                  <a:pt x="5175301" y="1899366"/>
                  <a:pt x="5147084" y="1900995"/>
                </a:cubicBezTo>
                <a:cubicBezTo>
                  <a:pt x="5133598" y="1903750"/>
                  <a:pt x="5015164" y="1908301"/>
                  <a:pt x="5063908" y="1917975"/>
                </a:cubicBezTo>
                <a:cubicBezTo>
                  <a:pt x="5100594" y="1923400"/>
                  <a:pt x="5184696" y="1906745"/>
                  <a:pt x="5209317" y="1907916"/>
                </a:cubicBezTo>
                <a:lnTo>
                  <a:pt x="5210938" y="1907963"/>
                </a:lnTo>
                <a:lnTo>
                  <a:pt x="5185462" y="1919217"/>
                </a:lnTo>
                <a:cubicBezTo>
                  <a:pt x="5038346" y="1992018"/>
                  <a:pt x="4883086" y="2014125"/>
                  <a:pt x="4735013" y="2095090"/>
                </a:cubicBezTo>
                <a:cubicBezTo>
                  <a:pt x="4763075" y="2088617"/>
                  <a:pt x="4800032" y="2073918"/>
                  <a:pt x="4793424" y="2084246"/>
                </a:cubicBezTo>
                <a:lnTo>
                  <a:pt x="4772674" y="2102149"/>
                </a:lnTo>
                <a:lnTo>
                  <a:pt x="4625100" y="2121190"/>
                </a:lnTo>
                <a:lnTo>
                  <a:pt x="4737332" y="2118127"/>
                </a:lnTo>
                <a:lnTo>
                  <a:pt x="4730696" y="2120936"/>
                </a:lnTo>
                <a:cubicBezTo>
                  <a:pt x="4678135" y="2141968"/>
                  <a:pt x="4596958" y="2173234"/>
                  <a:pt x="4577997" y="2192213"/>
                </a:cubicBezTo>
                <a:cubicBezTo>
                  <a:pt x="4681789" y="2178393"/>
                  <a:pt x="4721122" y="2153431"/>
                  <a:pt x="4810807" y="2129710"/>
                </a:cubicBezTo>
                <a:cubicBezTo>
                  <a:pt x="4931684" y="2090379"/>
                  <a:pt x="4833057" y="2130258"/>
                  <a:pt x="4799791" y="2163556"/>
                </a:cubicBezTo>
                <a:cubicBezTo>
                  <a:pt x="4774509" y="2188863"/>
                  <a:pt x="4839124" y="2138595"/>
                  <a:pt x="4829066" y="2164277"/>
                </a:cubicBezTo>
                <a:cubicBezTo>
                  <a:pt x="4819008" y="2189958"/>
                  <a:pt x="4745448" y="2196335"/>
                  <a:pt x="4714259" y="2211944"/>
                </a:cubicBezTo>
                <a:cubicBezTo>
                  <a:pt x="4676841" y="2220576"/>
                  <a:pt x="4632555" y="2227674"/>
                  <a:pt x="4593384" y="2251274"/>
                </a:cubicBezTo>
                <a:cubicBezTo>
                  <a:pt x="4593384" y="2251274"/>
                  <a:pt x="4591306" y="2268964"/>
                  <a:pt x="4583323" y="2276956"/>
                </a:cubicBezTo>
                <a:cubicBezTo>
                  <a:pt x="4567143" y="2284746"/>
                  <a:pt x="4468515" y="2324624"/>
                  <a:pt x="4445309" y="2332241"/>
                </a:cubicBezTo>
                <a:cubicBezTo>
                  <a:pt x="4335453" y="2397772"/>
                  <a:pt x="4525893" y="2326037"/>
                  <a:pt x="4563151" y="2318765"/>
                </a:cubicBezTo>
                <a:cubicBezTo>
                  <a:pt x="4631760" y="2294524"/>
                  <a:pt x="4684986" y="2271270"/>
                  <a:pt x="4714261" y="2271991"/>
                </a:cubicBezTo>
                <a:cubicBezTo>
                  <a:pt x="4826194" y="2248817"/>
                  <a:pt x="4902786" y="2216585"/>
                  <a:pt x="5014562" y="2194773"/>
                </a:cubicBezTo>
                <a:cubicBezTo>
                  <a:pt x="4922001" y="2242986"/>
                  <a:pt x="4832263" y="2257154"/>
                  <a:pt x="4733636" y="2297033"/>
                </a:cubicBezTo>
                <a:cubicBezTo>
                  <a:pt x="4687063" y="2313627"/>
                  <a:pt x="4635753" y="2320552"/>
                  <a:pt x="4602487" y="2353850"/>
                </a:cubicBezTo>
                <a:cubicBezTo>
                  <a:pt x="4593547" y="2370006"/>
                  <a:pt x="4592589" y="2378172"/>
                  <a:pt x="4577420" y="2387352"/>
                </a:cubicBezTo>
                <a:cubicBezTo>
                  <a:pt x="4538245" y="2410951"/>
                  <a:pt x="4487680" y="2401519"/>
                  <a:pt x="4441480" y="2424946"/>
                </a:cubicBezTo>
                <a:cubicBezTo>
                  <a:pt x="4448505" y="2425118"/>
                  <a:pt x="4451754" y="2467504"/>
                  <a:pt x="4443557" y="2467303"/>
                </a:cubicBezTo>
                <a:cubicBezTo>
                  <a:pt x="4426472" y="2492812"/>
                  <a:pt x="4288297" y="2489410"/>
                  <a:pt x="4276322" y="2531421"/>
                </a:cubicBezTo>
                <a:cubicBezTo>
                  <a:pt x="4276322" y="2531421"/>
                  <a:pt x="4276192" y="2532526"/>
                  <a:pt x="4276030" y="2533908"/>
                </a:cubicBezTo>
                <a:lnTo>
                  <a:pt x="4275666" y="2537018"/>
                </a:lnTo>
                <a:lnTo>
                  <a:pt x="4275544" y="2538055"/>
                </a:lnTo>
                <a:cubicBezTo>
                  <a:pt x="4275414" y="2539160"/>
                  <a:pt x="4275349" y="2539713"/>
                  <a:pt x="4275447" y="2538883"/>
                </a:cubicBezTo>
                <a:lnTo>
                  <a:pt x="4275666" y="2537018"/>
                </a:lnTo>
                <a:lnTo>
                  <a:pt x="4276322" y="2531421"/>
                </a:lnTo>
                <a:cubicBezTo>
                  <a:pt x="4333700" y="2532834"/>
                  <a:pt x="4366965" y="2499535"/>
                  <a:pt x="4419445" y="2492638"/>
                </a:cubicBezTo>
                <a:cubicBezTo>
                  <a:pt x="4493005" y="2486260"/>
                  <a:pt x="4560656" y="2470184"/>
                  <a:pt x="4644113" y="2439486"/>
                </a:cubicBezTo>
                <a:cubicBezTo>
                  <a:pt x="4786067" y="2400676"/>
                  <a:pt x="4489972" y="2512115"/>
                  <a:pt x="4489015" y="2520280"/>
                </a:cubicBezTo>
                <a:lnTo>
                  <a:pt x="4574710" y="2530578"/>
                </a:lnTo>
                <a:cubicBezTo>
                  <a:pt x="4573751" y="2538741"/>
                  <a:pt x="4460859" y="2570080"/>
                  <a:pt x="4460859" y="2570080"/>
                </a:cubicBezTo>
                <a:cubicBezTo>
                  <a:pt x="4407634" y="2593335"/>
                  <a:pt x="4386343" y="2584622"/>
                  <a:pt x="4347009" y="2609584"/>
                </a:cubicBezTo>
                <a:cubicBezTo>
                  <a:pt x="4376284" y="2610305"/>
                  <a:pt x="4497161" y="2570974"/>
                  <a:pt x="4496202" y="2579139"/>
                </a:cubicBezTo>
                <a:cubicBezTo>
                  <a:pt x="4495964" y="2581179"/>
                  <a:pt x="4488099" y="2586275"/>
                  <a:pt x="4478311" y="2592282"/>
                </a:cubicBezTo>
                <a:lnTo>
                  <a:pt x="4470304" y="2597347"/>
                </a:lnTo>
                <a:lnTo>
                  <a:pt x="4346532" y="2613642"/>
                </a:lnTo>
                <a:lnTo>
                  <a:pt x="4287055" y="2621475"/>
                </a:lnTo>
                <a:cubicBezTo>
                  <a:pt x="4266214" y="2606618"/>
                  <a:pt x="4279599" y="2642622"/>
                  <a:pt x="4287055" y="2621475"/>
                </a:cubicBezTo>
                <a:cubicBezTo>
                  <a:pt x="4320249" y="2623478"/>
                  <a:pt x="4352696" y="2622793"/>
                  <a:pt x="4384764" y="2620781"/>
                </a:cubicBezTo>
                <a:lnTo>
                  <a:pt x="4446286" y="2615203"/>
                </a:lnTo>
                <a:lnTo>
                  <a:pt x="4442111" y="2622138"/>
                </a:lnTo>
                <a:cubicBezTo>
                  <a:pt x="4447432" y="2623229"/>
                  <a:pt x="4462233" y="2620950"/>
                  <a:pt x="4492211" y="2613158"/>
                </a:cubicBezTo>
                <a:lnTo>
                  <a:pt x="4503832" y="2610035"/>
                </a:lnTo>
                <a:lnTo>
                  <a:pt x="4575549" y="2603684"/>
                </a:lnTo>
                <a:cubicBezTo>
                  <a:pt x="4607568" y="2601812"/>
                  <a:pt x="4639942" y="2601336"/>
                  <a:pt x="4673038" y="2603617"/>
                </a:cubicBezTo>
                <a:cubicBezTo>
                  <a:pt x="4595429" y="2622562"/>
                  <a:pt x="4517353" y="2625072"/>
                  <a:pt x="4437459" y="2635702"/>
                </a:cubicBezTo>
                <a:cubicBezTo>
                  <a:pt x="4375692" y="2645213"/>
                  <a:pt x="4425864" y="2647883"/>
                  <a:pt x="4451414" y="2649381"/>
                </a:cubicBezTo>
                <a:lnTo>
                  <a:pt x="4741608" y="2623574"/>
                </a:lnTo>
                <a:lnTo>
                  <a:pt x="4731305" y="2627231"/>
                </a:lnTo>
                <a:cubicBezTo>
                  <a:pt x="4686064" y="2642495"/>
                  <a:pt x="4563857" y="2683156"/>
                  <a:pt x="4654714" y="2659463"/>
                </a:cubicBezTo>
                <a:cubicBezTo>
                  <a:pt x="4736417" y="2643734"/>
                  <a:pt x="4637576" y="2675418"/>
                  <a:pt x="4614422" y="2692590"/>
                </a:cubicBezTo>
                <a:cubicBezTo>
                  <a:pt x="4621448" y="2692762"/>
                  <a:pt x="4628475" y="2692935"/>
                  <a:pt x="4635500" y="2693108"/>
                </a:cubicBezTo>
                <a:cubicBezTo>
                  <a:pt x="4628475" y="2692935"/>
                  <a:pt x="4677125" y="2718698"/>
                  <a:pt x="4676007" y="2728222"/>
                </a:cubicBezTo>
                <a:cubicBezTo>
                  <a:pt x="4674092" y="2744552"/>
                  <a:pt x="4529051" y="2799664"/>
                  <a:pt x="4505843" y="2807280"/>
                </a:cubicBezTo>
                <a:cubicBezTo>
                  <a:pt x="4427177" y="2857202"/>
                  <a:pt x="4678245" y="2769219"/>
                  <a:pt x="4676169" y="2786908"/>
                </a:cubicBezTo>
                <a:cubicBezTo>
                  <a:pt x="4677447" y="2791034"/>
                  <a:pt x="4668890" y="2797647"/>
                  <a:pt x="4656630" y="2804873"/>
                </a:cubicBezTo>
                <a:lnTo>
                  <a:pt x="4643576" y="2811634"/>
                </a:lnTo>
                <a:lnTo>
                  <a:pt x="4444366" y="2832108"/>
                </a:lnTo>
                <a:cubicBezTo>
                  <a:pt x="4424920" y="2834011"/>
                  <a:pt x="4329217" y="2830307"/>
                  <a:pt x="4324115" y="2844778"/>
                </a:cubicBezTo>
                <a:cubicBezTo>
                  <a:pt x="4319406" y="2858136"/>
                  <a:pt x="4394662" y="2845870"/>
                  <a:pt x="4401157" y="2848160"/>
                </a:cubicBezTo>
                <a:cubicBezTo>
                  <a:pt x="4474771" y="2839072"/>
                  <a:pt x="4543166" y="2832211"/>
                  <a:pt x="4609647" y="2826708"/>
                </a:cubicBezTo>
                <a:lnTo>
                  <a:pt x="4615205" y="2826332"/>
                </a:lnTo>
                <a:lnTo>
                  <a:pt x="4614859" y="2826511"/>
                </a:lnTo>
                <a:cubicBezTo>
                  <a:pt x="4587775" y="2839662"/>
                  <a:pt x="4570384" y="2847764"/>
                  <a:pt x="4611714" y="2835816"/>
                </a:cubicBezTo>
                <a:lnTo>
                  <a:pt x="4677931" y="2822098"/>
                </a:lnTo>
                <a:lnTo>
                  <a:pt x="4806655" y="2813408"/>
                </a:lnTo>
                <a:lnTo>
                  <a:pt x="4824407" y="2811452"/>
                </a:lnTo>
                <a:lnTo>
                  <a:pt x="4768793" y="2835737"/>
                </a:lnTo>
                <a:cubicBezTo>
                  <a:pt x="4744846" y="2845917"/>
                  <a:pt x="4716624" y="2857503"/>
                  <a:pt x="4680322" y="2871622"/>
                </a:cubicBezTo>
                <a:cubicBezTo>
                  <a:pt x="4642108" y="2887058"/>
                  <a:pt x="4611715" y="2895863"/>
                  <a:pt x="4580525" y="2911471"/>
                </a:cubicBezTo>
                <a:cubicBezTo>
                  <a:pt x="4511173" y="2952070"/>
                  <a:pt x="4639075" y="2912913"/>
                  <a:pt x="4669308" y="2905468"/>
                </a:cubicBezTo>
                <a:cubicBezTo>
                  <a:pt x="4714709" y="2888845"/>
                  <a:pt x="4761867" y="2857252"/>
                  <a:pt x="4766018" y="2881920"/>
                </a:cubicBezTo>
                <a:cubicBezTo>
                  <a:pt x="4766976" y="2873755"/>
                  <a:pt x="4680486" y="2930308"/>
                  <a:pt x="4657332" y="2947480"/>
                </a:cubicBezTo>
                <a:cubicBezTo>
                  <a:pt x="4657332" y="2947480"/>
                  <a:pt x="4604851" y="2954376"/>
                  <a:pt x="4625184" y="2971252"/>
                </a:cubicBezTo>
                <a:cubicBezTo>
                  <a:pt x="4625184" y="2971252"/>
                  <a:pt x="4663400" y="2955816"/>
                  <a:pt x="4685436" y="2948170"/>
                </a:cubicBezTo>
                <a:cubicBezTo>
                  <a:pt x="4691718" y="2964702"/>
                  <a:pt x="4696828" y="2981205"/>
                  <a:pt x="4696828" y="2981205"/>
                </a:cubicBezTo>
                <a:cubicBezTo>
                  <a:pt x="4710880" y="2981551"/>
                  <a:pt x="4780285" y="2950505"/>
                  <a:pt x="4809561" y="2951226"/>
                </a:cubicBezTo>
                <a:cubicBezTo>
                  <a:pt x="4809561" y="2951226"/>
                  <a:pt x="4852887" y="2952293"/>
                  <a:pt x="4792636" y="2975374"/>
                </a:cubicBezTo>
                <a:cubicBezTo>
                  <a:pt x="4746062" y="2991969"/>
                  <a:pt x="4778371" y="2966834"/>
                  <a:pt x="4753088" y="2992141"/>
                </a:cubicBezTo>
                <a:cubicBezTo>
                  <a:pt x="4770386" y="2974826"/>
                  <a:pt x="4781406" y="3001027"/>
                  <a:pt x="4772464" y="3017183"/>
                </a:cubicBezTo>
                <a:cubicBezTo>
                  <a:pt x="4774460" y="3015185"/>
                  <a:pt x="4767025" y="3016623"/>
                  <a:pt x="4754735" y="3020030"/>
                </a:cubicBezTo>
                <a:lnTo>
                  <a:pt x="4715821" y="3032212"/>
                </a:lnTo>
                <a:lnTo>
                  <a:pt x="4714216" y="3032357"/>
                </a:lnTo>
                <a:cubicBezTo>
                  <a:pt x="4569897" y="3045615"/>
                  <a:pt x="4426389" y="3059161"/>
                  <a:pt x="4289600" y="3072884"/>
                </a:cubicBezTo>
                <a:cubicBezTo>
                  <a:pt x="4121463" y="3091200"/>
                  <a:pt x="3962104" y="3120117"/>
                  <a:pt x="3809240" y="3151324"/>
                </a:cubicBezTo>
                <a:cubicBezTo>
                  <a:pt x="3655059" y="3183319"/>
                  <a:pt x="3495132" y="3234562"/>
                  <a:pt x="3351513" y="3292806"/>
                </a:cubicBezTo>
                <a:cubicBezTo>
                  <a:pt x="3599612" y="3248869"/>
                  <a:pt x="3826408" y="3173645"/>
                  <a:pt x="4089315" y="3126169"/>
                </a:cubicBezTo>
                <a:cubicBezTo>
                  <a:pt x="4307157" y="3094090"/>
                  <a:pt x="4533386" y="3073728"/>
                  <a:pt x="4758581" y="3059260"/>
                </a:cubicBezTo>
                <a:lnTo>
                  <a:pt x="4765283" y="3059091"/>
                </a:lnTo>
                <a:lnTo>
                  <a:pt x="4734032" y="3073257"/>
                </a:lnTo>
                <a:lnTo>
                  <a:pt x="4730186" y="3076511"/>
                </a:lnTo>
                <a:lnTo>
                  <a:pt x="4720011" y="3076948"/>
                </a:lnTo>
                <a:cubicBezTo>
                  <a:pt x="4507734" y="3110987"/>
                  <a:pt x="4325251" y="3116737"/>
                  <a:pt x="4073939" y="3152033"/>
                </a:cubicBezTo>
                <a:cubicBezTo>
                  <a:pt x="3903448" y="3177027"/>
                  <a:pt x="3703164" y="3230312"/>
                  <a:pt x="3530783" y="3278416"/>
                </a:cubicBezTo>
                <a:cubicBezTo>
                  <a:pt x="3525216" y="3276454"/>
                  <a:pt x="3450428" y="3305152"/>
                  <a:pt x="3450428" y="3305152"/>
                </a:cubicBezTo>
                <a:cubicBezTo>
                  <a:pt x="3445719" y="3318509"/>
                  <a:pt x="3504273" y="3300356"/>
                  <a:pt x="3537743" y="3297138"/>
                </a:cubicBezTo>
                <a:cubicBezTo>
                  <a:pt x="3585094" y="3290054"/>
                  <a:pt x="3621312" y="3279044"/>
                  <a:pt x="3641294" y="3278582"/>
                </a:cubicBezTo>
                <a:cubicBezTo>
                  <a:pt x="3695708" y="3251462"/>
                  <a:pt x="3741239" y="3252494"/>
                  <a:pt x="3813675" y="3230476"/>
                </a:cubicBezTo>
                <a:cubicBezTo>
                  <a:pt x="3899204" y="3206816"/>
                  <a:pt x="3988875" y="3192125"/>
                  <a:pt x="4077617" y="3177107"/>
                </a:cubicBezTo>
                <a:cubicBezTo>
                  <a:pt x="4111478" y="3172776"/>
                  <a:pt x="4225305" y="3142823"/>
                  <a:pt x="4204362" y="3166727"/>
                </a:cubicBezTo>
                <a:cubicBezTo>
                  <a:pt x="4215494" y="3170651"/>
                  <a:pt x="4227557" y="3174903"/>
                  <a:pt x="4237832" y="3163507"/>
                </a:cubicBezTo>
                <a:cubicBezTo>
                  <a:pt x="4402688" y="3151543"/>
                  <a:pt x="4567612" y="3124587"/>
                  <a:pt x="4754235" y="3127807"/>
                </a:cubicBezTo>
                <a:cubicBezTo>
                  <a:pt x="4586098" y="3146123"/>
                  <a:pt x="4384098" y="3168768"/>
                  <a:pt x="4210393" y="3185122"/>
                </a:cubicBezTo>
                <a:cubicBezTo>
                  <a:pt x="4183417" y="3190627"/>
                  <a:pt x="4031125" y="3199510"/>
                  <a:pt x="4026416" y="3212869"/>
                </a:cubicBezTo>
                <a:cubicBezTo>
                  <a:pt x="4003976" y="3258768"/>
                  <a:pt x="4518593" y="3207421"/>
                  <a:pt x="4055176" y="3223007"/>
                </a:cubicBezTo>
                <a:cubicBezTo>
                  <a:pt x="4075159" y="3222544"/>
                  <a:pt x="4094213" y="3221751"/>
                  <a:pt x="4103455" y="3216250"/>
                </a:cubicBezTo>
                <a:cubicBezTo>
                  <a:pt x="4319511" y="3168524"/>
                  <a:pt x="4541032" y="3161521"/>
                  <a:pt x="4747637" y="3164277"/>
                </a:cubicBezTo>
                <a:cubicBezTo>
                  <a:pt x="4501891" y="3201533"/>
                  <a:pt x="4255289" y="3223474"/>
                  <a:pt x="4001229" y="3266560"/>
                </a:cubicBezTo>
                <a:cubicBezTo>
                  <a:pt x="3766616" y="3307743"/>
                  <a:pt x="3550490" y="3370461"/>
                  <a:pt x="3326052" y="3439007"/>
                </a:cubicBezTo>
                <a:cubicBezTo>
                  <a:pt x="3298146" y="3444187"/>
                  <a:pt x="3259574" y="3461876"/>
                  <a:pt x="3307462" y="3456230"/>
                </a:cubicBezTo>
                <a:cubicBezTo>
                  <a:pt x="3357166" y="3442469"/>
                  <a:pt x="3442695" y="3418809"/>
                  <a:pt x="3478914" y="3407799"/>
                </a:cubicBezTo>
                <a:cubicBezTo>
                  <a:pt x="3872987" y="3298939"/>
                  <a:pt x="4280837" y="3224971"/>
                  <a:pt x="4695116" y="3200823"/>
                </a:cubicBezTo>
                <a:cubicBezTo>
                  <a:pt x="4774511" y="3197525"/>
                  <a:pt x="4869748" y="3184797"/>
                  <a:pt x="4919349" y="3209792"/>
                </a:cubicBezTo>
                <a:cubicBezTo>
                  <a:pt x="4956033" y="3215215"/>
                  <a:pt x="4958781" y="3207424"/>
                  <a:pt x="4977833" y="3206632"/>
                </a:cubicBezTo>
                <a:cubicBezTo>
                  <a:pt x="5025721" y="3200989"/>
                  <a:pt x="5062795" y="3205299"/>
                  <a:pt x="5013091" y="3219061"/>
                </a:cubicBezTo>
                <a:cubicBezTo>
                  <a:pt x="4923420" y="3233752"/>
                  <a:pt x="4876070" y="3240837"/>
                  <a:pt x="4796675" y="3244134"/>
                </a:cubicBezTo>
                <a:cubicBezTo>
                  <a:pt x="4533299" y="3275178"/>
                  <a:pt x="4309428" y="3288861"/>
                  <a:pt x="4041878" y="3334701"/>
                </a:cubicBezTo>
                <a:cubicBezTo>
                  <a:pt x="3890442" y="3358905"/>
                  <a:pt x="3776616" y="3388857"/>
                  <a:pt x="3621398" y="3426743"/>
                </a:cubicBezTo>
                <a:cubicBezTo>
                  <a:pt x="3543789" y="3445687"/>
                  <a:pt x="3404414" y="3474141"/>
                  <a:pt x="3315209" y="3505264"/>
                </a:cubicBezTo>
                <a:cubicBezTo>
                  <a:pt x="3309643" y="3503302"/>
                  <a:pt x="3219011" y="3541433"/>
                  <a:pt x="3216657" y="3548110"/>
                </a:cubicBezTo>
                <a:cubicBezTo>
                  <a:pt x="3214303" y="3554788"/>
                  <a:pt x="3256087" y="3545741"/>
                  <a:pt x="3261654" y="3547704"/>
                </a:cubicBezTo>
                <a:cubicBezTo>
                  <a:pt x="3517209" y="3482621"/>
                  <a:pt x="3760773" y="3398288"/>
                  <a:pt x="4014441" y="3356315"/>
                </a:cubicBezTo>
                <a:cubicBezTo>
                  <a:pt x="4243878" y="3312056"/>
                  <a:pt x="4514710" y="3292402"/>
                  <a:pt x="4747827" y="3273215"/>
                </a:cubicBezTo>
                <a:cubicBezTo>
                  <a:pt x="4786864" y="3271962"/>
                  <a:pt x="4840710" y="3267167"/>
                  <a:pt x="4859766" y="3266375"/>
                </a:cubicBezTo>
                <a:cubicBezTo>
                  <a:pt x="4882961" y="3274552"/>
                  <a:pt x="4861552" y="3282022"/>
                  <a:pt x="4878252" y="3287909"/>
                </a:cubicBezTo>
                <a:cubicBezTo>
                  <a:pt x="4878252" y="3287909"/>
                  <a:pt x="4907013" y="3298048"/>
                  <a:pt x="4909367" y="3291370"/>
                </a:cubicBezTo>
                <a:cubicBezTo>
                  <a:pt x="4907013" y="3298048"/>
                  <a:pt x="4837325" y="3312275"/>
                  <a:pt x="4775556" y="3321788"/>
                </a:cubicBezTo>
                <a:cubicBezTo>
                  <a:pt x="4769992" y="3319825"/>
                  <a:pt x="4769992" y="3319825"/>
                  <a:pt x="4772348" y="3313147"/>
                </a:cubicBezTo>
                <a:cubicBezTo>
                  <a:pt x="4769992" y="3319825"/>
                  <a:pt x="4854097" y="3303171"/>
                  <a:pt x="4875898" y="3294588"/>
                </a:cubicBezTo>
                <a:cubicBezTo>
                  <a:pt x="4580446" y="3345610"/>
                  <a:pt x="4666833" y="3337268"/>
                  <a:pt x="4775556" y="3321788"/>
                </a:cubicBezTo>
                <a:lnTo>
                  <a:pt x="4780586" y="3328016"/>
                </a:lnTo>
                <a:lnTo>
                  <a:pt x="4740619" y="3339250"/>
                </a:lnTo>
                <a:cubicBezTo>
                  <a:pt x="4692346" y="3347750"/>
                  <a:pt x="4640391" y="3344218"/>
                  <a:pt x="4586011" y="3347572"/>
                </a:cubicBezTo>
                <a:cubicBezTo>
                  <a:pt x="4246990" y="3391993"/>
                  <a:pt x="3909290" y="3435629"/>
                  <a:pt x="3587259" y="3523584"/>
                </a:cubicBezTo>
                <a:cubicBezTo>
                  <a:pt x="3456664" y="3562641"/>
                  <a:pt x="3326995" y="3602026"/>
                  <a:pt x="3204320" y="3636365"/>
                </a:cubicBezTo>
                <a:cubicBezTo>
                  <a:pt x="2956685" y="3696736"/>
                  <a:pt x="2692744" y="3750105"/>
                  <a:pt x="2435691" y="3837189"/>
                </a:cubicBezTo>
                <a:cubicBezTo>
                  <a:pt x="2252642" y="3897801"/>
                  <a:pt x="2066775" y="3948660"/>
                  <a:pt x="1861783" y="4015303"/>
                </a:cubicBezTo>
                <a:cubicBezTo>
                  <a:pt x="1817644" y="4031029"/>
                  <a:pt x="1761445" y="4042502"/>
                  <a:pt x="1717304" y="4058226"/>
                </a:cubicBezTo>
                <a:cubicBezTo>
                  <a:pt x="1695896" y="4065697"/>
                  <a:pt x="1648476" y="4087773"/>
                  <a:pt x="1696754" y="4081016"/>
                </a:cubicBezTo>
                <a:cubicBezTo>
                  <a:pt x="1751635" y="4070329"/>
                  <a:pt x="1818501" y="4046348"/>
                  <a:pt x="1854327" y="4036451"/>
                </a:cubicBezTo>
                <a:cubicBezTo>
                  <a:pt x="2051398" y="3974526"/>
                  <a:pt x="2222851" y="3926093"/>
                  <a:pt x="2403152" y="3873272"/>
                </a:cubicBezTo>
                <a:cubicBezTo>
                  <a:pt x="2516977" y="3843318"/>
                  <a:pt x="2647108" y="3787828"/>
                  <a:pt x="2760541" y="3758990"/>
                </a:cubicBezTo>
                <a:cubicBezTo>
                  <a:pt x="2830622" y="3743649"/>
                  <a:pt x="2871622" y="3736828"/>
                  <a:pt x="2949230" y="3717884"/>
                </a:cubicBezTo>
                <a:cubicBezTo>
                  <a:pt x="2991941" y="3709165"/>
                  <a:pt x="3041646" y="3695402"/>
                  <a:pt x="3085393" y="3680790"/>
                </a:cubicBezTo>
                <a:cubicBezTo>
                  <a:pt x="3183377" y="3660269"/>
                  <a:pt x="3095099" y="3691722"/>
                  <a:pt x="3067195" y="3696900"/>
                </a:cubicBezTo>
                <a:cubicBezTo>
                  <a:pt x="2872872" y="3751034"/>
                  <a:pt x="2706986" y="3801429"/>
                  <a:pt x="2529039" y="3847571"/>
                </a:cubicBezTo>
                <a:cubicBezTo>
                  <a:pt x="2318088" y="3913364"/>
                  <a:pt x="2121944" y="3975618"/>
                  <a:pt x="1931367" y="4039833"/>
                </a:cubicBezTo>
                <a:cubicBezTo>
                  <a:pt x="1728335" y="4100910"/>
                  <a:pt x="1546539" y="4175728"/>
                  <a:pt x="1337940" y="4234844"/>
                </a:cubicBezTo>
                <a:cubicBezTo>
                  <a:pt x="1166881" y="4282161"/>
                  <a:pt x="981479" y="4349453"/>
                  <a:pt x="792501" y="4352912"/>
                </a:cubicBezTo>
                <a:cubicBezTo>
                  <a:pt x="786934" y="4350949"/>
                  <a:pt x="715853" y="4348417"/>
                  <a:pt x="707931" y="4353132"/>
                </a:cubicBezTo>
                <a:cubicBezTo>
                  <a:pt x="705577" y="4359811"/>
                  <a:pt x="765454" y="4373412"/>
                  <a:pt x="779870" y="4370985"/>
                </a:cubicBezTo>
                <a:cubicBezTo>
                  <a:pt x="824475" y="4371691"/>
                  <a:pt x="751968" y="4376165"/>
                  <a:pt x="737158" y="4379704"/>
                </a:cubicBezTo>
                <a:cubicBezTo>
                  <a:pt x="673501" y="4379790"/>
                  <a:pt x="520450" y="4334595"/>
                  <a:pt x="512166" y="4284120"/>
                </a:cubicBezTo>
                <a:cubicBezTo>
                  <a:pt x="537715" y="4285619"/>
                  <a:pt x="537613" y="4324376"/>
                  <a:pt x="565518" y="4319196"/>
                </a:cubicBezTo>
                <a:cubicBezTo>
                  <a:pt x="581751" y="4308651"/>
                  <a:pt x="508096" y="4260158"/>
                  <a:pt x="511310" y="4268801"/>
                </a:cubicBezTo>
                <a:cubicBezTo>
                  <a:pt x="505742" y="4266838"/>
                  <a:pt x="515552" y="4239009"/>
                  <a:pt x="517906" y="4232333"/>
                </a:cubicBezTo>
                <a:cubicBezTo>
                  <a:pt x="507734" y="4204970"/>
                  <a:pt x="488287" y="4206873"/>
                  <a:pt x="480468" y="4172832"/>
                </a:cubicBezTo>
                <a:cubicBezTo>
                  <a:pt x="468011" y="4137154"/>
                  <a:pt x="471327" y="4107038"/>
                  <a:pt x="466791" y="4066644"/>
                </a:cubicBezTo>
                <a:cubicBezTo>
                  <a:pt x="461793" y="4042357"/>
                  <a:pt x="450193" y="4021998"/>
                  <a:pt x="449336" y="4006681"/>
                </a:cubicBezTo>
                <a:cubicBezTo>
                  <a:pt x="447943" y="3989921"/>
                  <a:pt x="452652" y="3976562"/>
                  <a:pt x="451793" y="3961244"/>
                </a:cubicBezTo>
                <a:cubicBezTo>
                  <a:pt x="442549" y="3934207"/>
                  <a:pt x="433698" y="3938597"/>
                  <a:pt x="435195" y="3916600"/>
                </a:cubicBezTo>
                <a:cubicBezTo>
                  <a:pt x="435195" y="3916600"/>
                  <a:pt x="451327" y="3944811"/>
                  <a:pt x="459249" y="3940095"/>
                </a:cubicBezTo>
                <a:cubicBezTo>
                  <a:pt x="469525" y="3928701"/>
                  <a:pt x="426054" y="3850805"/>
                  <a:pt x="426054" y="3850805"/>
                </a:cubicBezTo>
                <a:cubicBezTo>
                  <a:pt x="421984" y="3826844"/>
                  <a:pt x="440468" y="3848378"/>
                  <a:pt x="432652" y="3814335"/>
                </a:cubicBezTo>
                <a:cubicBezTo>
                  <a:pt x="425298" y="3796726"/>
                  <a:pt x="406244" y="3797518"/>
                  <a:pt x="404921" y="3765765"/>
                </a:cubicBezTo>
                <a:cubicBezTo>
                  <a:pt x="400780" y="3756798"/>
                  <a:pt x="425006" y="3726543"/>
                  <a:pt x="424540" y="3710111"/>
                </a:cubicBezTo>
                <a:cubicBezTo>
                  <a:pt x="422754" y="3694465"/>
                  <a:pt x="417188" y="3692503"/>
                  <a:pt x="410763" y="3675219"/>
                </a:cubicBezTo>
                <a:cubicBezTo>
                  <a:pt x="397378" y="3639217"/>
                  <a:pt x="402479" y="3624746"/>
                  <a:pt x="394269" y="3591817"/>
                </a:cubicBezTo>
                <a:cubicBezTo>
                  <a:pt x="396157" y="3568705"/>
                  <a:pt x="377672" y="3547172"/>
                  <a:pt x="377206" y="3530739"/>
                </a:cubicBezTo>
                <a:cubicBezTo>
                  <a:pt x="378702" y="3508741"/>
                  <a:pt x="386157" y="3487592"/>
                  <a:pt x="382945" y="3478952"/>
                </a:cubicBezTo>
                <a:cubicBezTo>
                  <a:pt x="379734" y="3470310"/>
                  <a:pt x="364851" y="3456305"/>
                  <a:pt x="361639" y="3447663"/>
                </a:cubicBezTo>
                <a:cubicBezTo>
                  <a:pt x="360782" y="3432343"/>
                  <a:pt x="373804" y="3413158"/>
                  <a:pt x="372946" y="3397837"/>
                </a:cubicBezTo>
                <a:cubicBezTo>
                  <a:pt x="373906" y="3374398"/>
                  <a:pt x="356350" y="3353194"/>
                  <a:pt x="346176" y="3325829"/>
                </a:cubicBezTo>
                <a:cubicBezTo>
                  <a:pt x="348531" y="3319150"/>
                  <a:pt x="358806" y="3307757"/>
                  <a:pt x="355986" y="3298002"/>
                </a:cubicBezTo>
                <a:cubicBezTo>
                  <a:pt x="359837" y="3269326"/>
                  <a:pt x="338530" y="3238036"/>
                  <a:pt x="333532" y="3213750"/>
                </a:cubicBezTo>
                <a:cubicBezTo>
                  <a:pt x="335422" y="3190638"/>
                  <a:pt x="345231" y="3162813"/>
                  <a:pt x="338806" y="3145528"/>
                </a:cubicBezTo>
                <a:cubicBezTo>
                  <a:pt x="341552" y="3137738"/>
                  <a:pt x="315146" y="3120919"/>
                  <a:pt x="311933" y="3112277"/>
                </a:cubicBezTo>
                <a:cubicBezTo>
                  <a:pt x="307793" y="3103312"/>
                  <a:pt x="327310" y="3086415"/>
                  <a:pt x="326451" y="3071094"/>
                </a:cubicBezTo>
                <a:cubicBezTo>
                  <a:pt x="331160" y="3057737"/>
                  <a:pt x="316744" y="3060163"/>
                  <a:pt x="313533" y="3051523"/>
                </a:cubicBezTo>
                <a:cubicBezTo>
                  <a:pt x="316280" y="3043731"/>
                  <a:pt x="320989" y="3030374"/>
                  <a:pt x="317776" y="3021733"/>
                </a:cubicBezTo>
                <a:lnTo>
                  <a:pt x="314569" y="3017312"/>
                </a:lnTo>
                <a:lnTo>
                  <a:pt x="312512" y="3015522"/>
                </a:lnTo>
                <a:lnTo>
                  <a:pt x="310751" y="3012051"/>
                </a:lnTo>
                <a:lnTo>
                  <a:pt x="308474" y="3008912"/>
                </a:lnTo>
                <a:cubicBezTo>
                  <a:pt x="304304" y="3004470"/>
                  <a:pt x="299682" y="2999086"/>
                  <a:pt x="296470" y="2990445"/>
                </a:cubicBezTo>
                <a:cubicBezTo>
                  <a:pt x="293257" y="2981804"/>
                  <a:pt x="298359" y="2967334"/>
                  <a:pt x="296574" y="2951687"/>
                </a:cubicBezTo>
                <a:cubicBezTo>
                  <a:pt x="295440" y="2941589"/>
                  <a:pt x="293688" y="2934166"/>
                  <a:pt x="291715" y="2928113"/>
                </a:cubicBezTo>
                <a:lnTo>
                  <a:pt x="285999" y="2913930"/>
                </a:lnTo>
                <a:lnTo>
                  <a:pt x="279097" y="2905441"/>
                </a:lnTo>
                <a:cubicBezTo>
                  <a:pt x="276016" y="2900406"/>
                  <a:pt x="273334" y="2894142"/>
                  <a:pt x="271380" y="2885632"/>
                </a:cubicBezTo>
                <a:cubicBezTo>
                  <a:pt x="258922" y="2849954"/>
                  <a:pt x="262238" y="2819837"/>
                  <a:pt x="257702" y="2779443"/>
                </a:cubicBezTo>
                <a:cubicBezTo>
                  <a:pt x="252704" y="2755156"/>
                  <a:pt x="241104" y="2734797"/>
                  <a:pt x="240247" y="2719479"/>
                </a:cubicBezTo>
                <a:cubicBezTo>
                  <a:pt x="238854" y="2702720"/>
                  <a:pt x="243563" y="2689362"/>
                  <a:pt x="242704" y="2674043"/>
                </a:cubicBezTo>
                <a:cubicBezTo>
                  <a:pt x="233459" y="2647007"/>
                  <a:pt x="224610" y="2651396"/>
                  <a:pt x="226106" y="2629398"/>
                </a:cubicBezTo>
                <a:cubicBezTo>
                  <a:pt x="226106" y="2629398"/>
                  <a:pt x="235180" y="2645268"/>
                  <a:pt x="243059" y="2651213"/>
                </a:cubicBezTo>
                <a:lnTo>
                  <a:pt x="246527" y="2652033"/>
                </a:lnTo>
                <a:lnTo>
                  <a:pt x="247332" y="2632736"/>
                </a:lnTo>
                <a:cubicBezTo>
                  <a:pt x="244120" y="2624094"/>
                  <a:pt x="240908" y="2615453"/>
                  <a:pt x="238029" y="2607712"/>
                </a:cubicBezTo>
                <a:lnTo>
                  <a:pt x="234270" y="2597596"/>
                </a:lnTo>
                <a:lnTo>
                  <a:pt x="223597" y="2575953"/>
                </a:lnTo>
                <a:cubicBezTo>
                  <a:pt x="219682" y="2568472"/>
                  <a:pt x="216965" y="2563604"/>
                  <a:pt x="216965" y="2563604"/>
                </a:cubicBezTo>
                <a:cubicBezTo>
                  <a:pt x="212896" y="2539642"/>
                  <a:pt x="231379" y="2561178"/>
                  <a:pt x="223563" y="2527135"/>
                </a:cubicBezTo>
                <a:cubicBezTo>
                  <a:pt x="216209" y="2509525"/>
                  <a:pt x="197155" y="2510318"/>
                  <a:pt x="195832" y="2478564"/>
                </a:cubicBezTo>
                <a:cubicBezTo>
                  <a:pt x="191692" y="2469597"/>
                  <a:pt x="215917" y="2439342"/>
                  <a:pt x="215451" y="2422910"/>
                </a:cubicBezTo>
                <a:cubicBezTo>
                  <a:pt x="213666" y="2407265"/>
                  <a:pt x="208100" y="2405303"/>
                  <a:pt x="201674" y="2388019"/>
                </a:cubicBezTo>
                <a:cubicBezTo>
                  <a:pt x="188288" y="2352016"/>
                  <a:pt x="193391" y="2337545"/>
                  <a:pt x="185180" y="2304616"/>
                </a:cubicBezTo>
                <a:cubicBezTo>
                  <a:pt x="187068" y="2281505"/>
                  <a:pt x="168582" y="2259970"/>
                  <a:pt x="168117" y="2243538"/>
                </a:cubicBezTo>
                <a:cubicBezTo>
                  <a:pt x="169613" y="2221540"/>
                  <a:pt x="177068" y="2200391"/>
                  <a:pt x="173856" y="2191751"/>
                </a:cubicBezTo>
                <a:cubicBezTo>
                  <a:pt x="170645" y="2183109"/>
                  <a:pt x="155762" y="2169104"/>
                  <a:pt x="152550" y="2160462"/>
                </a:cubicBezTo>
                <a:cubicBezTo>
                  <a:pt x="151693" y="2145141"/>
                  <a:pt x="164715" y="2125957"/>
                  <a:pt x="163857" y="2110637"/>
                </a:cubicBezTo>
                <a:cubicBezTo>
                  <a:pt x="164818" y="2087197"/>
                  <a:pt x="147261" y="2065992"/>
                  <a:pt x="137087" y="2038628"/>
                </a:cubicBezTo>
                <a:cubicBezTo>
                  <a:pt x="139442" y="2031949"/>
                  <a:pt x="149717" y="2020556"/>
                  <a:pt x="146897" y="2010801"/>
                </a:cubicBezTo>
                <a:cubicBezTo>
                  <a:pt x="150749" y="1982125"/>
                  <a:pt x="129441" y="1950836"/>
                  <a:pt x="124444" y="1926549"/>
                </a:cubicBezTo>
                <a:cubicBezTo>
                  <a:pt x="126333" y="1903438"/>
                  <a:pt x="136143" y="1875612"/>
                  <a:pt x="129717" y="1858328"/>
                </a:cubicBezTo>
                <a:cubicBezTo>
                  <a:pt x="132463" y="1850537"/>
                  <a:pt x="106057" y="1833719"/>
                  <a:pt x="102844" y="1825077"/>
                </a:cubicBezTo>
                <a:cubicBezTo>
                  <a:pt x="98704" y="1816112"/>
                  <a:pt x="118221" y="1799214"/>
                  <a:pt x="117363" y="1783892"/>
                </a:cubicBezTo>
                <a:cubicBezTo>
                  <a:pt x="122071" y="1770537"/>
                  <a:pt x="107656" y="1772963"/>
                  <a:pt x="104444" y="1764323"/>
                </a:cubicBezTo>
                <a:cubicBezTo>
                  <a:pt x="107191" y="1756531"/>
                  <a:pt x="111900" y="1743174"/>
                  <a:pt x="108687" y="1734532"/>
                </a:cubicBezTo>
                <a:cubicBezTo>
                  <a:pt x="105866" y="1724778"/>
                  <a:pt x="93806" y="1720527"/>
                  <a:pt x="87381" y="1703244"/>
                </a:cubicBezTo>
                <a:cubicBezTo>
                  <a:pt x="84169" y="1694603"/>
                  <a:pt x="89271" y="1680133"/>
                  <a:pt x="87485" y="1664487"/>
                </a:cubicBezTo>
                <a:cubicBezTo>
                  <a:pt x="82947" y="1624092"/>
                  <a:pt x="68532" y="1626520"/>
                  <a:pt x="69564" y="1588090"/>
                </a:cubicBezTo>
                <a:cubicBezTo>
                  <a:pt x="71917" y="1581410"/>
                  <a:pt x="63140" y="1570807"/>
                  <a:pt x="58999" y="1561838"/>
                </a:cubicBezTo>
                <a:cubicBezTo>
                  <a:pt x="60887" y="1538729"/>
                  <a:pt x="72659" y="1505335"/>
                  <a:pt x="71800" y="1490014"/>
                </a:cubicBezTo>
                <a:cubicBezTo>
                  <a:pt x="71800" y="1490014"/>
                  <a:pt x="61526" y="1501410"/>
                  <a:pt x="64737" y="1510052"/>
                </a:cubicBezTo>
                <a:cubicBezTo>
                  <a:pt x="63881" y="1494731"/>
                  <a:pt x="66235" y="1488052"/>
                  <a:pt x="73690" y="1466905"/>
                </a:cubicBezTo>
                <a:cubicBezTo>
                  <a:pt x="68692" y="1442616"/>
                  <a:pt x="46424" y="1434766"/>
                  <a:pt x="38606" y="1400726"/>
                </a:cubicBezTo>
                <a:cubicBezTo>
                  <a:pt x="35393" y="1392084"/>
                  <a:pt x="37283" y="1368973"/>
                  <a:pt x="38243" y="1345535"/>
                </a:cubicBezTo>
                <a:cubicBezTo>
                  <a:pt x="31818" y="1328252"/>
                  <a:pt x="25393" y="1310971"/>
                  <a:pt x="21647" y="1300888"/>
                </a:cubicBezTo>
                <a:cubicBezTo>
                  <a:pt x="17577" y="1276928"/>
                  <a:pt x="31064" y="1274174"/>
                  <a:pt x="30597" y="1257741"/>
                </a:cubicBezTo>
                <a:cubicBezTo>
                  <a:pt x="29741" y="1242423"/>
                  <a:pt x="18606" y="1238498"/>
                  <a:pt x="14859" y="1228417"/>
                </a:cubicBezTo>
                <a:cubicBezTo>
                  <a:pt x="10788" y="1204455"/>
                  <a:pt x="23811" y="1185270"/>
                  <a:pt x="23811" y="1185270"/>
                </a:cubicBezTo>
                <a:cubicBezTo>
                  <a:pt x="23811" y="1185270"/>
                  <a:pt x="-345" y="1200530"/>
                  <a:pt x="617" y="1177093"/>
                </a:cubicBezTo>
                <a:cubicBezTo>
                  <a:pt x="-2597" y="1168453"/>
                  <a:pt x="7680" y="1157057"/>
                  <a:pt x="10034" y="1150379"/>
                </a:cubicBezTo>
                <a:lnTo>
                  <a:pt x="9202" y="1148574"/>
                </a:lnTo>
                <a:lnTo>
                  <a:pt x="43354" y="1145361"/>
                </a:lnTo>
                <a:cubicBezTo>
                  <a:pt x="183243" y="1122758"/>
                  <a:pt x="319605" y="1076035"/>
                  <a:pt x="447900" y="1040547"/>
                </a:cubicBezTo>
                <a:cubicBezTo>
                  <a:pt x="656498" y="981431"/>
                  <a:pt x="838294" y="906612"/>
                  <a:pt x="1041325" y="845535"/>
                </a:cubicBezTo>
                <a:cubicBezTo>
                  <a:pt x="1231903" y="781320"/>
                  <a:pt x="1428046" y="719067"/>
                  <a:pt x="1638997" y="653273"/>
                </a:cubicBezTo>
                <a:cubicBezTo>
                  <a:pt x="1816944" y="607132"/>
                  <a:pt x="1982831" y="556736"/>
                  <a:pt x="2177154" y="502602"/>
                </a:cubicBezTo>
                <a:cubicBezTo>
                  <a:pt x="2205058" y="497424"/>
                  <a:pt x="2293336" y="465972"/>
                  <a:pt x="2195352" y="486493"/>
                </a:cubicBezTo>
                <a:cubicBezTo>
                  <a:pt x="2151605" y="501105"/>
                  <a:pt x="2101900" y="514867"/>
                  <a:pt x="2059188" y="523587"/>
                </a:cubicBezTo>
                <a:cubicBezTo>
                  <a:pt x="1981581" y="542530"/>
                  <a:pt x="1940581" y="549352"/>
                  <a:pt x="1870500" y="564692"/>
                </a:cubicBezTo>
                <a:cubicBezTo>
                  <a:pt x="1757067" y="593531"/>
                  <a:pt x="1626936" y="649021"/>
                  <a:pt x="1513110" y="678975"/>
                </a:cubicBezTo>
                <a:cubicBezTo>
                  <a:pt x="1332810" y="731796"/>
                  <a:pt x="1161357" y="780229"/>
                  <a:pt x="964286" y="842154"/>
                </a:cubicBezTo>
                <a:cubicBezTo>
                  <a:pt x="928459" y="852050"/>
                  <a:pt x="861593" y="876031"/>
                  <a:pt x="806713" y="886719"/>
                </a:cubicBezTo>
                <a:cubicBezTo>
                  <a:pt x="758435" y="893475"/>
                  <a:pt x="805855" y="871399"/>
                  <a:pt x="827263" y="863929"/>
                </a:cubicBezTo>
                <a:cubicBezTo>
                  <a:pt x="871403" y="848204"/>
                  <a:pt x="927603" y="836731"/>
                  <a:pt x="971741" y="821005"/>
                </a:cubicBezTo>
                <a:cubicBezTo>
                  <a:pt x="1176733" y="754362"/>
                  <a:pt x="1362601" y="703504"/>
                  <a:pt x="1545649" y="642892"/>
                </a:cubicBezTo>
                <a:cubicBezTo>
                  <a:pt x="1802704" y="555807"/>
                  <a:pt x="2066644" y="502438"/>
                  <a:pt x="2314279" y="442068"/>
                </a:cubicBezTo>
                <a:cubicBezTo>
                  <a:pt x="2436954" y="407728"/>
                  <a:pt x="2566623" y="368343"/>
                  <a:pt x="2697218" y="329286"/>
                </a:cubicBezTo>
                <a:cubicBezTo>
                  <a:pt x="3019249" y="241332"/>
                  <a:pt x="3356949" y="197696"/>
                  <a:pt x="3695970" y="153274"/>
                </a:cubicBezTo>
                <a:cubicBezTo>
                  <a:pt x="3750350" y="149921"/>
                  <a:pt x="3802305" y="153452"/>
                  <a:pt x="3850578" y="144953"/>
                </a:cubicBezTo>
                <a:lnTo>
                  <a:pt x="3890545" y="133718"/>
                </a:lnTo>
                <a:lnTo>
                  <a:pt x="3891869" y="135359"/>
                </a:lnTo>
                <a:cubicBezTo>
                  <a:pt x="3894189" y="136177"/>
                  <a:pt x="3896401" y="135081"/>
                  <a:pt x="3897577" y="131742"/>
                </a:cubicBezTo>
                <a:lnTo>
                  <a:pt x="3890545" y="133718"/>
                </a:lnTo>
                <a:lnTo>
                  <a:pt x="3885515" y="127490"/>
                </a:lnTo>
                <a:cubicBezTo>
                  <a:pt x="3947283" y="117978"/>
                  <a:pt x="4016972" y="103750"/>
                  <a:pt x="4019326" y="97072"/>
                </a:cubicBezTo>
                <a:cubicBezTo>
                  <a:pt x="4016972" y="103750"/>
                  <a:pt x="3988211" y="93611"/>
                  <a:pt x="3988211" y="93611"/>
                </a:cubicBezTo>
                <a:cubicBezTo>
                  <a:pt x="3971510" y="87724"/>
                  <a:pt x="3992920" y="80254"/>
                  <a:pt x="3969724" y="72077"/>
                </a:cubicBezTo>
                <a:cubicBezTo>
                  <a:pt x="3950669" y="72869"/>
                  <a:pt x="3896823" y="77664"/>
                  <a:pt x="3857786" y="78918"/>
                </a:cubicBezTo>
                <a:cubicBezTo>
                  <a:pt x="3799507" y="83715"/>
                  <a:pt x="3738870" y="88539"/>
                  <a:pt x="3677114" y="93773"/>
                </a:cubicBezTo>
                <a:lnTo>
                  <a:pt x="3520575" y="108218"/>
                </a:lnTo>
                <a:lnTo>
                  <a:pt x="3559147" y="100803"/>
                </a:lnTo>
                <a:cubicBezTo>
                  <a:pt x="3627666" y="92108"/>
                  <a:pt x="3695704" y="86999"/>
                  <a:pt x="3761859" y="82790"/>
                </a:cubicBezTo>
                <a:cubicBezTo>
                  <a:pt x="3893780" y="75484"/>
                  <a:pt x="4038722" y="48991"/>
                  <a:pt x="4179883" y="36184"/>
                </a:cubicBezTo>
                <a:cubicBezTo>
                  <a:pt x="4255371" y="32136"/>
                  <a:pt x="4330385" y="25730"/>
                  <a:pt x="4402722" y="20259"/>
                </a:cubicBezTo>
                <a:cubicBezTo>
                  <a:pt x="4475061" y="14786"/>
                  <a:pt x="4544723" y="10249"/>
                  <a:pt x="4609507" y="9937"/>
                </a:cubicBezTo>
                <a:close/>
                <a:moveTo>
                  <a:pt x="4632471" y="2859"/>
                </a:moveTo>
                <a:cubicBezTo>
                  <a:pt x="4640478" y="2709"/>
                  <a:pt x="4649648" y="4065"/>
                  <a:pt x="4662421" y="4814"/>
                </a:cubicBezTo>
                <a:cubicBezTo>
                  <a:pt x="4646580" y="14247"/>
                  <a:pt x="4626206" y="15824"/>
                  <a:pt x="4609507" y="9937"/>
                </a:cubicBezTo>
                <a:cubicBezTo>
                  <a:pt x="4617624" y="4663"/>
                  <a:pt x="4624465" y="3008"/>
                  <a:pt x="4632471" y="2859"/>
                </a:cubicBezTo>
                <a:close/>
                <a:moveTo>
                  <a:pt x="4668773" y="483"/>
                </a:moveTo>
                <a:cubicBezTo>
                  <a:pt x="4671967" y="670"/>
                  <a:pt x="4676375" y="2224"/>
                  <a:pt x="4682405" y="4350"/>
                </a:cubicBezTo>
                <a:cubicBezTo>
                  <a:pt x="4677697" y="17707"/>
                  <a:pt x="4667989" y="6777"/>
                  <a:pt x="4662421" y="4814"/>
                </a:cubicBezTo>
                <a:cubicBezTo>
                  <a:pt x="4663599" y="1474"/>
                  <a:pt x="4665580" y="295"/>
                  <a:pt x="4668773" y="483"/>
                </a:cubicBezTo>
                <a:close/>
                <a:moveTo>
                  <a:pt x="4688756" y="19"/>
                </a:moveTo>
                <a:cubicBezTo>
                  <a:pt x="4691949" y="207"/>
                  <a:pt x="4696357" y="1761"/>
                  <a:pt x="4702388" y="3887"/>
                </a:cubicBezTo>
                <a:cubicBezTo>
                  <a:pt x="4697679" y="17244"/>
                  <a:pt x="4687972" y="6312"/>
                  <a:pt x="4682405" y="4350"/>
                </a:cubicBezTo>
                <a:cubicBezTo>
                  <a:pt x="4683582" y="1011"/>
                  <a:pt x="4685562" y="-168"/>
                  <a:pt x="4688756" y="19"/>
                </a:cubicBezTo>
                <a:close/>
              </a:path>
            </a:pathLst>
          </a:custGeom>
        </p:spPr>
        <p:txBody>
          <a:bodyPr rtlCol="0">
            <a:noAutofit/>
          </a:bodyPr>
          <a:lstStyle>
            <a:lvl1pPr>
              <a:defRPr sz="1500">
                <a:solidFill>
                  <a:srgbClr val="00B0F0"/>
                </a:solidFill>
              </a:defRPr>
            </a:lvl1pPr>
          </a:lstStyle>
          <a:p>
            <a:pPr lvl="0"/>
            <a:r>
              <a:rPr lang="en-US" noProof="0"/>
              <a:t>Click icon to add picture</a:t>
            </a:r>
            <a:endParaRPr lang="id-ID" noProof="0"/>
          </a:p>
        </p:txBody>
      </p:sp>
    </p:spTree>
    <p:extLst>
      <p:ext uri="{BB962C8B-B14F-4D97-AF65-F5344CB8AC3E}">
        <p14:creationId xmlns:p14="http://schemas.microsoft.com/office/powerpoint/2010/main" val="3354601331"/>
      </p:ext>
    </p:extLst>
  </p:cSld>
  <p:clrMapOvr>
    <a:masterClrMapping/>
  </p:clrMapOvr>
  <p:transition advClick="0"/>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5_Custom Layout">
    <p:spTree>
      <p:nvGrpSpPr>
        <p:cNvPr id="1" name=""/>
        <p:cNvGrpSpPr/>
        <p:nvPr/>
      </p:nvGrpSpPr>
      <p:grpSpPr>
        <a:xfrm>
          <a:off x="0" y="0"/>
          <a:ext cx="0" cy="0"/>
          <a:chOff x="0" y="0"/>
          <a:chExt cx="0" cy="0"/>
        </a:xfrm>
      </p:grpSpPr>
      <p:sp>
        <p:nvSpPr>
          <p:cNvPr id="2" name="Picture Placeholder 8"/>
          <p:cNvSpPr txBox="1">
            <a:spLocks noGrp="1"/>
          </p:cNvSpPr>
          <p:nvPr>
            <p:ph type="pic" idx="4294967295"/>
          </p:nvPr>
        </p:nvSpPr>
        <p:spPr>
          <a:xfrm>
            <a:off x="7391396" y="0"/>
            <a:ext cx="4800600" cy="6858000"/>
          </a:xfrm>
        </p:spPr>
        <p:txBody>
          <a:bodyPr>
            <a:normAutofit/>
          </a:bodyPr>
          <a:lstStyle>
            <a:lvl1pPr>
              <a:defRPr lang="id-ID"/>
            </a:lvl1pPr>
          </a:lstStyle>
          <a:p>
            <a:pPr lvl="0"/>
            <a:endParaRPr lang="id-ID" noProof="0"/>
          </a:p>
        </p:txBody>
      </p:sp>
      <p:sp>
        <p:nvSpPr>
          <p:cNvPr id="3" name="Picture Placeholder 11"/>
          <p:cNvSpPr txBox="1">
            <a:spLocks noGrp="1"/>
          </p:cNvSpPr>
          <p:nvPr>
            <p:ph type="pic" idx="4294967295"/>
          </p:nvPr>
        </p:nvSpPr>
        <p:spPr>
          <a:xfrm>
            <a:off x="0" y="0"/>
            <a:ext cx="4800600" cy="6858000"/>
          </a:xfrm>
        </p:spPr>
        <p:txBody>
          <a:bodyPr>
            <a:normAutofit/>
          </a:bodyPr>
          <a:lstStyle>
            <a:lvl1pPr>
              <a:defRPr lang="id-ID"/>
            </a:lvl1pPr>
          </a:lstStyle>
          <a:p>
            <a:pPr lvl="0"/>
            <a:endParaRPr lang="id-ID" noProof="0"/>
          </a:p>
        </p:txBody>
      </p:sp>
    </p:spTree>
    <p:extLst>
      <p:ext uri="{BB962C8B-B14F-4D97-AF65-F5344CB8AC3E}">
        <p14:creationId xmlns:p14="http://schemas.microsoft.com/office/powerpoint/2010/main" val="4205686696"/>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135_Custom Layout">
    <p:spTree>
      <p:nvGrpSpPr>
        <p:cNvPr id="1" name=""/>
        <p:cNvGrpSpPr/>
        <p:nvPr/>
      </p:nvGrpSpPr>
      <p:grpSpPr>
        <a:xfrm>
          <a:off x="0" y="0"/>
          <a:ext cx="0" cy="0"/>
          <a:chOff x="0" y="0"/>
          <a:chExt cx="0" cy="0"/>
        </a:xfrm>
      </p:grpSpPr>
      <p:sp>
        <p:nvSpPr>
          <p:cNvPr id="2" name="Picture Placeholder 19"/>
          <p:cNvSpPr txBox="1">
            <a:spLocks noGrp="1"/>
          </p:cNvSpPr>
          <p:nvPr>
            <p:ph type="pic" idx="4294967295"/>
          </p:nvPr>
        </p:nvSpPr>
        <p:spPr>
          <a:xfrm>
            <a:off x="4458193" y="1558914"/>
            <a:ext cx="6312724" cy="3740179"/>
          </a:xfrm>
        </p:spPr>
        <p:txBody>
          <a:bodyPr>
            <a:noAutofit/>
          </a:bodyPr>
          <a:lstStyle>
            <a:lvl1pPr>
              <a:defRPr sz="1500">
                <a:solidFill>
                  <a:srgbClr val="00B0F0"/>
                </a:solidFill>
              </a:defRPr>
            </a:lvl1pPr>
          </a:lstStyle>
          <a:p>
            <a:pPr lvl="0"/>
            <a:r>
              <a:rPr lang="en-US" noProof="0"/>
              <a:t>Click icon to add picture</a:t>
            </a:r>
            <a:endParaRPr lang="id-ID" noProof="0"/>
          </a:p>
        </p:txBody>
      </p:sp>
    </p:spTree>
    <p:extLst>
      <p:ext uri="{BB962C8B-B14F-4D97-AF65-F5344CB8AC3E}">
        <p14:creationId xmlns:p14="http://schemas.microsoft.com/office/powerpoint/2010/main" val="236888551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24/07/2025</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2762250" y="-13063"/>
            <a:ext cx="9429750" cy="6893288"/>
          </a:xfrm>
          <a:custGeom>
            <a:avLst/>
            <a:gdLst>
              <a:gd name="connsiteX0" fmla="*/ 0 w 9429750"/>
              <a:gd name="connsiteY0" fmla="*/ 0 h 6880225"/>
              <a:gd name="connsiteX1" fmla="*/ 9429750 w 9429750"/>
              <a:gd name="connsiteY1" fmla="*/ 0 h 6880225"/>
              <a:gd name="connsiteX2" fmla="*/ 9429750 w 9429750"/>
              <a:gd name="connsiteY2" fmla="*/ 6880225 h 6880225"/>
              <a:gd name="connsiteX3" fmla="*/ 0 w 9429750"/>
              <a:gd name="connsiteY3" fmla="*/ 6880225 h 6880225"/>
              <a:gd name="connsiteX4" fmla="*/ 0 w 9429750"/>
              <a:gd name="connsiteY4" fmla="*/ 0 h 6880225"/>
              <a:gd name="connsiteX0-1" fmla="*/ 3409405 w 9429750"/>
              <a:gd name="connsiteY0-2" fmla="*/ 0 h 6893288"/>
              <a:gd name="connsiteX1-3" fmla="*/ 9429750 w 9429750"/>
              <a:gd name="connsiteY1-4" fmla="*/ 13063 h 6893288"/>
              <a:gd name="connsiteX2-5" fmla="*/ 9429750 w 9429750"/>
              <a:gd name="connsiteY2-6" fmla="*/ 6893288 h 6893288"/>
              <a:gd name="connsiteX3-7" fmla="*/ 0 w 9429750"/>
              <a:gd name="connsiteY3-8" fmla="*/ 6893288 h 6893288"/>
              <a:gd name="connsiteX4-9" fmla="*/ 3409405 w 9429750"/>
              <a:gd name="connsiteY4-10" fmla="*/ 0 h 68932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29750" h="6893288">
                <a:moveTo>
                  <a:pt x="3409405" y="0"/>
                </a:moveTo>
                <a:lnTo>
                  <a:pt x="9429750" y="13063"/>
                </a:lnTo>
                <a:lnTo>
                  <a:pt x="9429750" y="6893288"/>
                </a:lnTo>
                <a:lnTo>
                  <a:pt x="0" y="6893288"/>
                </a:lnTo>
                <a:lnTo>
                  <a:pt x="3409405" y="0"/>
                </a:lnTo>
                <a:close/>
              </a:path>
            </a:pathLst>
          </a:custGeom>
        </p:spPr>
        <p:txBody>
          <a:bodyPr/>
          <a:lstStyle/>
          <a:p>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2.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theme" Target="../theme/theme3.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id-ID"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EDDB0D6-C4B7-47A2-B2BB-15AABC6DB9A7}" type="datetimeFigureOut">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24/07/2025</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464B9F4-2DED-45B7-A5B2-0CB865173E05}" type="slidenum">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9" r:id="rId40"/>
    <p:sldLayoutId id="2147483690" r:id="rId41"/>
    <p:sldLayoutId id="2147483691" r:id="rId42"/>
    <p:sldLayoutId id="2147483692" r:id="rId43"/>
  </p:sldLayoutIdLst>
  <p:txStyles>
    <p:titleStyle>
      <a:lvl1pPr algn="l" defTabSz="914400" rtl="0" eaLnBrk="1" latinLnBrk="0" hangingPunct="1">
        <a:lnSpc>
          <a:spcPct val="90000"/>
        </a:lnSpc>
        <a:spcBef>
          <a:spcPct val="0"/>
        </a:spcBef>
        <a:buNone/>
        <a:defRPr sz="4400" kern="1200">
          <a:solidFill>
            <a:schemeClr val="tx1"/>
          </a:solidFill>
          <a:latin typeface="All Round Gothic Medium" panose="020B060302020202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ll Round Gothic Medium" panose="020B060302020202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l Round Gothic Medium" panose="020B060302020202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l Round Gothic Medium" panose="020B060302020202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l Round Gothic Medium" panose="020B060302020202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l Round Gothic Medium" panose="020B060302020202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1"/>
            <a:ext cx="10972800" cy="1143000"/>
          </a:xfrm>
          <a:prstGeom prst="rect">
            <a:avLst/>
          </a:prstGeom>
        </p:spPr>
        <p:txBody>
          <a:bodyPr vert="horz" lIns="91411" tIns="45705" rIns="91411" bIns="45705"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09600" y="1600204"/>
            <a:ext cx="10972800" cy="4525963"/>
          </a:xfrm>
          <a:prstGeom prst="rect">
            <a:avLst/>
          </a:prstGeom>
        </p:spPr>
        <p:txBody>
          <a:bodyPr vert="horz" lIns="91411" tIns="45705" rIns="91411" bIns="45705"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11" tIns="45705" rIns="91411" bIns="45705" rtlCol="0" anchor="ctr"/>
          <a:lstStyle>
            <a:lvl1pPr algn="l">
              <a:defRPr sz="1200">
                <a:solidFill>
                  <a:schemeClr val="tx1">
                    <a:tint val="75000"/>
                  </a:schemeClr>
                </a:solidFill>
              </a:defRPr>
            </a:lvl1pPr>
          </a:lstStyle>
          <a:p>
            <a:pPr defTabSz="457200"/>
            <a:fld id="{3DDD3E38-E6D2-2B40-85FB-277C1C2C1021}" type="datetimeFigureOut">
              <a:rPr lang="en-US" smtClean="0">
                <a:solidFill>
                  <a:srgbClr val="253C6F">
                    <a:tint val="75000"/>
                  </a:srgbClr>
                </a:solidFill>
              </a:rPr>
              <a:t>7/24/2025</a:t>
            </a:fld>
            <a:endParaRPr lang="en-US" dirty="0">
              <a:solidFill>
                <a:srgbClr val="253C6F">
                  <a:tint val="75000"/>
                </a:srgbClr>
              </a:solidFill>
            </a:endParaRPr>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11" tIns="45705" rIns="91411" bIns="45705" rtlCol="0" anchor="ctr"/>
          <a:lstStyle>
            <a:lvl1pPr algn="ctr">
              <a:defRPr sz="1200">
                <a:solidFill>
                  <a:schemeClr val="tx1">
                    <a:tint val="75000"/>
                  </a:schemeClr>
                </a:solidFill>
              </a:defRPr>
            </a:lvl1pPr>
          </a:lstStyle>
          <a:p>
            <a:pPr defTabSz="457200"/>
            <a:endParaRPr lang="en-US" dirty="0">
              <a:solidFill>
                <a:srgbClr val="253C6F">
                  <a:tint val="75000"/>
                </a:srgb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11" tIns="45705" rIns="91411" bIns="45705" rtlCol="0" anchor="ctr"/>
          <a:lstStyle>
            <a:lvl1pPr algn="r">
              <a:defRPr sz="1200">
                <a:solidFill>
                  <a:schemeClr val="tx1">
                    <a:tint val="75000"/>
                  </a:schemeClr>
                </a:solidFill>
              </a:defRPr>
            </a:lvl1pPr>
          </a:lstStyle>
          <a:p>
            <a:pPr defTabSz="457200"/>
            <a:fld id="{1BDD9A94-4D2D-364E-9250-811DEB8448EA}" type="slidenum">
              <a:rPr lang="en-US" smtClean="0">
                <a:solidFill>
                  <a:srgbClr val="253C6F">
                    <a:tint val="75000"/>
                  </a:srgbClr>
                </a:solidFill>
              </a:rPr>
              <a:t>‹#›</a:t>
            </a:fld>
            <a:endParaRPr lang="en-US" dirty="0">
              <a:solidFill>
                <a:srgbClr val="253C6F">
                  <a:tint val="75000"/>
                </a:srgbClr>
              </a:solidFill>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2365"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599565"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6765"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3965"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165"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773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493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0965" algn="l" defTabSz="457200" rtl="0" eaLnBrk="1" latinLnBrk="0" hangingPunct="1">
        <a:defRPr sz="1800" kern="1200">
          <a:solidFill>
            <a:schemeClr val="tx1"/>
          </a:solidFill>
          <a:latin typeface="+mn-lt"/>
          <a:ea typeface="+mn-ea"/>
          <a:cs typeface="+mn-cs"/>
        </a:defRPr>
      </a:lvl4pPr>
      <a:lvl5pPr marL="1828165" algn="l" defTabSz="457200" rtl="0" eaLnBrk="1" latinLnBrk="0" hangingPunct="1">
        <a:defRPr sz="1800" kern="1200">
          <a:solidFill>
            <a:schemeClr val="tx1"/>
          </a:solidFill>
          <a:latin typeface="+mn-lt"/>
          <a:ea typeface="+mn-ea"/>
          <a:cs typeface="+mn-cs"/>
        </a:defRPr>
      </a:lvl5pPr>
      <a:lvl6pPr marL="2285365" algn="l" defTabSz="457200" rtl="0" eaLnBrk="1" latinLnBrk="0" hangingPunct="1">
        <a:defRPr sz="1800" kern="1200">
          <a:solidFill>
            <a:schemeClr val="tx1"/>
          </a:solidFill>
          <a:latin typeface="+mn-lt"/>
          <a:ea typeface="+mn-ea"/>
          <a:cs typeface="+mn-cs"/>
        </a:defRPr>
      </a:lvl6pPr>
      <a:lvl7pPr marL="2742565" algn="l" defTabSz="457200" rtl="0" eaLnBrk="1" latinLnBrk="0" hangingPunct="1">
        <a:defRPr sz="1800" kern="1200">
          <a:solidFill>
            <a:schemeClr val="tx1"/>
          </a:solidFill>
          <a:latin typeface="+mn-lt"/>
          <a:ea typeface="+mn-ea"/>
          <a:cs typeface="+mn-cs"/>
        </a:defRPr>
      </a:lvl7pPr>
      <a:lvl8pPr marL="3199130" algn="l" defTabSz="457200" rtl="0" eaLnBrk="1" latinLnBrk="0" hangingPunct="1">
        <a:defRPr sz="1800" kern="1200">
          <a:solidFill>
            <a:schemeClr val="tx1"/>
          </a:solidFill>
          <a:latin typeface="+mn-lt"/>
          <a:ea typeface="+mn-ea"/>
          <a:cs typeface="+mn-cs"/>
        </a:defRPr>
      </a:lvl8pPr>
      <a:lvl9pPr marL="365633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3A2B9B-D8E8-8847-AAD6-974C46CCFB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3363C9-2641-D144-8785-6727B318EB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AA9E90-DE06-4648-9281-8D4CAA599E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3E1BC-41F5-5743-8EC5-B07D83907413}" type="datetimeFigureOut">
              <a:rPr lang="en-US" smtClean="0"/>
              <a:t>7/24/2025</a:t>
            </a:fld>
            <a:endParaRPr lang="en-US" dirty="0"/>
          </a:p>
        </p:txBody>
      </p:sp>
      <p:sp>
        <p:nvSpPr>
          <p:cNvPr id="5" name="Footer Placeholder 4">
            <a:extLst>
              <a:ext uri="{FF2B5EF4-FFF2-40B4-BE49-F238E27FC236}">
                <a16:creationId xmlns:a16="http://schemas.microsoft.com/office/drawing/2014/main" id="{BAA09907-1A91-2044-BF52-237A25AB58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46D2252-B313-6F41-9EC5-58D4740D81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13990F-96D6-474C-9620-430CCD346C2B}" type="slidenum">
              <a:rPr lang="en-US" smtClean="0"/>
              <a:t>‹#›</a:t>
            </a:fld>
            <a:endParaRPr lang="en-US" dirty="0"/>
          </a:p>
        </p:txBody>
      </p:sp>
    </p:spTree>
    <p:extLst>
      <p:ext uri="{BB962C8B-B14F-4D97-AF65-F5344CB8AC3E}">
        <p14:creationId xmlns:p14="http://schemas.microsoft.com/office/powerpoint/2010/main" val="7775803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2" r:id="rId14"/>
    <p:sldLayoutId id="2147483733" r:id="rId15"/>
    <p:sldLayoutId id="2147483734" r:id="rId16"/>
    <p:sldLayoutId id="2147483735" r:id="rId17"/>
    <p:sldLayoutId id="2147483736" r:id="rId18"/>
    <p:sldLayoutId id="2147483737" r:id="rId19"/>
    <p:sldLayoutId id="214748373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DD502C25-1619-5742-8AF9-1DA9B56F4069}"/>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p:cNvSpPr txBox="1"/>
          <p:nvPr/>
        </p:nvSpPr>
        <p:spPr>
          <a:xfrm>
            <a:off x="47328" y="2879728"/>
            <a:ext cx="7845142" cy="1231118"/>
          </a:xfrm>
          <a:prstGeom prst="rect">
            <a:avLst/>
          </a:prstGeom>
          <a:noFill/>
          <a:ln w="28575">
            <a:noFill/>
          </a:ln>
        </p:spPr>
        <p:txBody>
          <a:bodyPr wrap="square" lIns="243852" tIns="121926" rIns="243852" bIns="121926" rtlCol="0">
            <a:spAutoFit/>
          </a:bodyPr>
          <a:lstStyle/>
          <a:p>
            <a:r>
              <a:rPr lang="en-US" sz="3200" b="1" i="1" dirty="0">
                <a:solidFill>
                  <a:srgbClr val="0B4A80"/>
                </a:solidFill>
                <a:latin typeface="Century Gothic" panose="020B0502020202020204" pitchFamily="34" charset="0"/>
                <a:ea typeface="Lato Medium" panose="020F0502020204030203" pitchFamily="34" charset="0"/>
                <a:cs typeface="Aharoni" panose="02010803020104030203" pitchFamily="2" charset="-79"/>
              </a:rPr>
              <a:t>ETQA STAKEHOLDER CAPACITY BUILDING SESSION </a:t>
            </a:r>
          </a:p>
        </p:txBody>
      </p:sp>
      <p:cxnSp>
        <p:nvCxnSpPr>
          <p:cNvPr id="4" name="Straight Connector 3">
            <a:extLst>
              <a:ext uri="{FF2B5EF4-FFF2-40B4-BE49-F238E27FC236}">
                <a16:creationId xmlns:a16="http://schemas.microsoft.com/office/drawing/2014/main" id="{C296400C-E4BC-6E43-4FA0-08CBA25E3132}"/>
              </a:ext>
            </a:extLst>
          </p:cNvPr>
          <p:cNvCxnSpPr>
            <a:cxnSpLocks/>
          </p:cNvCxnSpPr>
          <p:nvPr/>
        </p:nvCxnSpPr>
        <p:spPr>
          <a:xfrm>
            <a:off x="47328" y="4078397"/>
            <a:ext cx="5943600" cy="0"/>
          </a:xfrm>
          <a:prstGeom prst="line">
            <a:avLst/>
          </a:prstGeom>
          <a:ln w="28575">
            <a:solidFill>
              <a:srgbClr val="0B4A8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C2468BD9-14FB-55AF-3C00-35E93FA2323A}"/>
              </a:ext>
            </a:extLst>
          </p:cNvPr>
          <p:cNvPicPr>
            <a:picLocks noChangeAspect="1"/>
          </p:cNvPicPr>
          <p:nvPr/>
        </p:nvPicPr>
        <p:blipFill>
          <a:blip r:embed="rId3"/>
          <a:stretch>
            <a:fillRect/>
          </a:stretch>
        </p:blipFill>
        <p:spPr>
          <a:xfrm>
            <a:off x="716054" y="5659753"/>
            <a:ext cx="5005124" cy="885357"/>
          </a:xfrm>
          <a:prstGeom prst="rect">
            <a:avLst/>
          </a:prstGeom>
        </p:spPr>
      </p:pic>
      <p:sp>
        <p:nvSpPr>
          <p:cNvPr id="2" name="TextBox 1">
            <a:extLst>
              <a:ext uri="{FF2B5EF4-FFF2-40B4-BE49-F238E27FC236}">
                <a16:creationId xmlns:a16="http://schemas.microsoft.com/office/drawing/2014/main" id="{79B2588F-D88C-B55B-AC5B-F367AECAFAEE}"/>
              </a:ext>
            </a:extLst>
          </p:cNvPr>
          <p:cNvSpPr txBox="1"/>
          <p:nvPr/>
        </p:nvSpPr>
        <p:spPr>
          <a:xfrm>
            <a:off x="335360" y="4331300"/>
            <a:ext cx="5544616" cy="646331"/>
          </a:xfrm>
          <a:prstGeom prst="rect">
            <a:avLst/>
          </a:prstGeom>
          <a:noFill/>
        </p:spPr>
        <p:txBody>
          <a:bodyPr wrap="square" rtlCol="0">
            <a:spAutoFit/>
          </a:bodyPr>
          <a:lstStyle/>
          <a:p>
            <a:r>
              <a:rPr lang="en-GB" dirty="0">
                <a:latin typeface="Century Gothic" panose="020B0502020202020204" pitchFamily="34" charset="0"/>
              </a:rPr>
              <a:t>25 July 2025</a:t>
            </a:r>
          </a:p>
          <a:p>
            <a:r>
              <a:rPr lang="en-GB" dirty="0">
                <a:latin typeface="Century Gothic" panose="020B0502020202020204" pitchFamily="34" charset="0"/>
              </a:rPr>
              <a:t>MS TEAMS</a:t>
            </a:r>
            <a:endParaRPr lang="en-ZA" dirty="0">
              <a:latin typeface="Century Gothic" panose="020B0502020202020204" pitchFamily="34" charset="0"/>
            </a:endParaRPr>
          </a:p>
        </p:txBody>
      </p:sp>
    </p:spTree>
    <p:extLst>
      <p:ext uri="{BB962C8B-B14F-4D97-AF65-F5344CB8AC3E}">
        <p14:creationId xmlns:p14="http://schemas.microsoft.com/office/powerpoint/2010/main" val="2295163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E2610B54-9A10-820A-14FC-00F38D26DD82}"/>
              </a:ext>
            </a:extLst>
          </p:cNvPr>
          <p:cNvCxnSpPr>
            <a:cxnSpLocks/>
          </p:cNvCxnSpPr>
          <p:nvPr/>
        </p:nvCxnSpPr>
        <p:spPr>
          <a:xfrm>
            <a:off x="0" y="1250439"/>
            <a:ext cx="6224530" cy="0"/>
          </a:xfrm>
          <a:prstGeom prst="line">
            <a:avLst/>
          </a:prstGeom>
          <a:ln w="28575">
            <a:solidFill>
              <a:srgbClr val="0B4A80"/>
            </a:solidFill>
          </a:ln>
        </p:spPr>
        <p:style>
          <a:lnRef idx="1">
            <a:schemeClr val="accent1"/>
          </a:lnRef>
          <a:fillRef idx="0">
            <a:schemeClr val="accent1"/>
          </a:fillRef>
          <a:effectRef idx="0">
            <a:schemeClr val="accent1"/>
          </a:effectRef>
          <a:fontRef idx="minor">
            <a:schemeClr val="tx1"/>
          </a:fontRef>
        </p:style>
      </p:cxnSp>
      <p:pic>
        <p:nvPicPr>
          <p:cNvPr id="57" name="Picture 56" descr="A picture containing drawing, food&#10;&#10;Description automatically generated">
            <a:extLst>
              <a:ext uri="{FF2B5EF4-FFF2-40B4-BE49-F238E27FC236}">
                <a16:creationId xmlns:a16="http://schemas.microsoft.com/office/drawing/2014/main" id="{5C258CD0-4D9D-7921-7E86-80F9FD60D9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726" y="6149909"/>
            <a:ext cx="2033925" cy="685657"/>
          </a:xfrm>
          <a:prstGeom prst="rect">
            <a:avLst/>
          </a:prstGeom>
        </p:spPr>
      </p:pic>
      <p:sp>
        <p:nvSpPr>
          <p:cNvPr id="3" name="Rectangle 2">
            <a:extLst>
              <a:ext uri="{FF2B5EF4-FFF2-40B4-BE49-F238E27FC236}">
                <a16:creationId xmlns:a16="http://schemas.microsoft.com/office/drawing/2014/main" id="{52528D84-F39B-EDDB-5C50-CBBFAECFB2A5}"/>
              </a:ext>
            </a:extLst>
          </p:cNvPr>
          <p:cNvSpPr>
            <a:spLocks noChangeArrowheads="1"/>
          </p:cNvSpPr>
          <p:nvPr/>
        </p:nvSpPr>
        <p:spPr bwMode="auto">
          <a:xfrm>
            <a:off x="5425001" y="2503716"/>
            <a:ext cx="38545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itle 2">
            <a:extLst>
              <a:ext uri="{FF2B5EF4-FFF2-40B4-BE49-F238E27FC236}">
                <a16:creationId xmlns:a16="http://schemas.microsoft.com/office/drawing/2014/main" id="{E42D80CB-9569-EA82-D97C-F4F4372CB721}"/>
              </a:ext>
            </a:extLst>
          </p:cNvPr>
          <p:cNvSpPr txBox="1">
            <a:spLocks/>
          </p:cNvSpPr>
          <p:nvPr/>
        </p:nvSpPr>
        <p:spPr>
          <a:xfrm>
            <a:off x="232812" y="422599"/>
            <a:ext cx="11191780" cy="7006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All Round Gothic Medium" panose="020B0603020202020104" pitchFamily="34" charset="77"/>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3200" b="1" i="1" u="none" strike="noStrike" kern="1200" cap="none" spc="0" normalizeH="0" baseline="0" noProof="0" dirty="0">
                <a:ln>
                  <a:noFill/>
                </a:ln>
                <a:solidFill>
                  <a:srgbClr val="5B9BD5">
                    <a:lumMod val="75000"/>
                  </a:srgbClr>
                </a:solidFill>
                <a:effectLst/>
                <a:uLnTx/>
                <a:uFillTx/>
                <a:latin typeface="Century Gothic" panose="020B0502020202020204" pitchFamily="34" charset="0"/>
                <a:ea typeface="+mj-ea"/>
                <a:cs typeface="Lato" panose="020F0502020204030203" pitchFamily="34" charset="0"/>
              </a:rPr>
              <a:t>The Nee</a:t>
            </a:r>
            <a:r>
              <a:rPr lang="en-US" sz="3200" b="1" i="1" dirty="0">
                <a:solidFill>
                  <a:srgbClr val="5B9BD5">
                    <a:lumMod val="75000"/>
                  </a:srgbClr>
                </a:solidFill>
                <a:latin typeface="Century Gothic" panose="020B0502020202020204" pitchFamily="34" charset="0"/>
                <a:cs typeface="Lato" panose="020F0502020204030203" pitchFamily="34" charset="0"/>
              </a:rPr>
              <a:t>d for RPL</a:t>
            </a:r>
            <a:endParaRPr kumimoji="0" lang="en-US" sz="3200" b="1" i="1" u="none" strike="noStrike" kern="1200" cap="none" spc="0" normalizeH="0" baseline="0" noProof="0" dirty="0">
              <a:ln>
                <a:noFill/>
              </a:ln>
              <a:solidFill>
                <a:srgbClr val="5B9BD5">
                  <a:lumMod val="75000"/>
                </a:srgbClr>
              </a:solidFill>
              <a:effectLst/>
              <a:uLnTx/>
              <a:uFillTx/>
              <a:latin typeface="Century Gothic" panose="020B0502020202020204" pitchFamily="34" charset="0"/>
              <a:ea typeface="+mj-ea"/>
              <a:cs typeface="Lato" panose="020F0502020204030203"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2" name="TextBox 1">
            <a:extLst>
              <a:ext uri="{FF2B5EF4-FFF2-40B4-BE49-F238E27FC236}">
                <a16:creationId xmlns:a16="http://schemas.microsoft.com/office/drawing/2014/main" id="{6EA90EFA-8BE3-45C2-484F-BF60DDB8E13F}"/>
              </a:ext>
            </a:extLst>
          </p:cNvPr>
          <p:cNvSpPr txBox="1"/>
          <p:nvPr/>
        </p:nvSpPr>
        <p:spPr>
          <a:xfrm>
            <a:off x="515380" y="1388987"/>
            <a:ext cx="11161240" cy="947760"/>
          </a:xfrm>
          <a:prstGeom prst="rect">
            <a:avLst/>
          </a:prstGeom>
          <a:noFill/>
          <a:ln>
            <a:noFill/>
          </a:ln>
        </p:spPr>
        <p:txBody>
          <a:bodyPr wrap="square">
            <a:spAutoFit/>
          </a:bodyPr>
          <a:lstStyle/>
          <a:p>
            <a:pPr marR="0" lvl="0" algn="just" defTabSz="914400" rtl="0" eaLnBrk="1" fontAlgn="auto" latinLnBrk="0" hangingPunct="1">
              <a:lnSpc>
                <a:spcPct val="200000"/>
              </a:lnSpc>
              <a:spcBef>
                <a:spcPts val="0"/>
              </a:spcBef>
              <a:spcAft>
                <a:spcPts val="0"/>
              </a:spcAft>
              <a:buClrTx/>
              <a:buSzTx/>
              <a:tabLst/>
              <a:defRPr/>
            </a:pPr>
            <a:r>
              <a:rPr kumimoji="0" lang="en-GB"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p>
          <a:p>
            <a:pPr marL="285750" marR="0" lvl="0" indent="-285750" algn="just" defTabSz="914400" rtl="0" eaLnBrk="1" fontAlgn="auto" latinLnBrk="0" hangingPunct="1">
              <a:lnSpc>
                <a:spcPct val="200000"/>
              </a:lnSpc>
              <a:spcBef>
                <a:spcPts val="0"/>
              </a:spcBef>
              <a:spcAft>
                <a:spcPts val="0"/>
              </a:spcAft>
              <a:buClrTx/>
              <a:buSzTx/>
              <a:buFont typeface="Wingdings" panose="05000000000000000000" pitchFamily="2" charset="2"/>
              <a:buChar char="q"/>
              <a:tabLst/>
              <a:defRPr/>
            </a:pPr>
            <a:endParaRPr kumimoji="0" lang="en-GB" sz="1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F5F64BD0-4F0C-D9F1-9A3B-B0B64304CDCB}"/>
              </a:ext>
            </a:extLst>
          </p:cNvPr>
          <p:cNvSpPr txBox="1"/>
          <p:nvPr/>
        </p:nvSpPr>
        <p:spPr>
          <a:xfrm>
            <a:off x="716134" y="1679153"/>
            <a:ext cx="10225136" cy="4154984"/>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latin typeface="Century Gothic" panose="020B0502020202020204" pitchFamily="34" charset="0"/>
              </a:rPr>
              <a:t>Promotes Lifelong Learning encourages continuous skills development by recognizing learning gained outside formal education.</a:t>
            </a:r>
          </a:p>
          <a:p>
            <a:pPr marL="342900" indent="-342900" algn="just">
              <a:buFont typeface="Arial" panose="020B0604020202020204" pitchFamily="34" charset="0"/>
              <a:buChar char="•"/>
            </a:pPr>
            <a:r>
              <a:rPr lang="en-US" sz="2400" dirty="0">
                <a:latin typeface="Century Gothic" panose="020B0502020202020204" pitchFamily="34" charset="0"/>
              </a:rPr>
              <a:t>Addresses skills shortages as it fast-tracks qualifications for experienced workers, helping to fill critical skills gaps in the MICT Subsectors.</a:t>
            </a:r>
          </a:p>
          <a:p>
            <a:pPr marL="342900" indent="-342900" algn="just">
              <a:buFont typeface="Arial" panose="020B0604020202020204" pitchFamily="34" charset="0"/>
              <a:buChar char="•"/>
            </a:pPr>
            <a:r>
              <a:rPr lang="en-US" sz="2400" dirty="0">
                <a:latin typeface="Century Gothic" panose="020B0502020202020204" pitchFamily="34" charset="0"/>
              </a:rPr>
              <a:t>Recognizes workforce experience RPL formally acknowledges on-the-job learning, improving career prospects and is a form of redress for previously disadvantaged people. </a:t>
            </a:r>
          </a:p>
          <a:p>
            <a:pPr marL="342900" indent="-342900" algn="just">
              <a:buFont typeface="Arial" panose="020B0604020202020204" pitchFamily="34" charset="0"/>
              <a:buChar char="•"/>
            </a:pPr>
            <a:r>
              <a:rPr lang="en-US" sz="2400" dirty="0">
                <a:latin typeface="Century Gothic" panose="020B0502020202020204" pitchFamily="34" charset="0"/>
              </a:rPr>
              <a:t>Provides Alternate Career Pathways as it offers non-traditional learners a route to qualifications, supporting access, and mobility.</a:t>
            </a:r>
            <a:endParaRPr lang="en-GB" sz="2400" dirty="0">
              <a:latin typeface="Century Gothic" panose="020B0502020202020204" pitchFamily="34" charset="0"/>
            </a:endParaRPr>
          </a:p>
        </p:txBody>
      </p:sp>
    </p:spTree>
    <p:extLst>
      <p:ext uri="{BB962C8B-B14F-4D97-AF65-F5344CB8AC3E}">
        <p14:creationId xmlns:p14="http://schemas.microsoft.com/office/powerpoint/2010/main" val="3539228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E2610B54-9A10-820A-14FC-00F38D26DD82}"/>
              </a:ext>
            </a:extLst>
          </p:cNvPr>
          <p:cNvCxnSpPr>
            <a:cxnSpLocks/>
          </p:cNvCxnSpPr>
          <p:nvPr/>
        </p:nvCxnSpPr>
        <p:spPr>
          <a:xfrm>
            <a:off x="0" y="1250439"/>
            <a:ext cx="6224530" cy="0"/>
          </a:xfrm>
          <a:prstGeom prst="line">
            <a:avLst/>
          </a:prstGeom>
          <a:ln w="28575">
            <a:solidFill>
              <a:srgbClr val="0B4A80"/>
            </a:solidFill>
          </a:ln>
        </p:spPr>
        <p:style>
          <a:lnRef idx="1">
            <a:schemeClr val="accent1"/>
          </a:lnRef>
          <a:fillRef idx="0">
            <a:schemeClr val="accent1"/>
          </a:fillRef>
          <a:effectRef idx="0">
            <a:schemeClr val="accent1"/>
          </a:effectRef>
          <a:fontRef idx="minor">
            <a:schemeClr val="tx1"/>
          </a:fontRef>
        </p:style>
      </p:cxnSp>
      <p:pic>
        <p:nvPicPr>
          <p:cNvPr id="57" name="Picture 56" descr="A picture containing drawing, food&#10;&#10;Description automatically generated">
            <a:extLst>
              <a:ext uri="{FF2B5EF4-FFF2-40B4-BE49-F238E27FC236}">
                <a16:creationId xmlns:a16="http://schemas.microsoft.com/office/drawing/2014/main" id="{5C258CD0-4D9D-7921-7E86-80F9FD60D9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726" y="6149909"/>
            <a:ext cx="2033925" cy="685657"/>
          </a:xfrm>
          <a:prstGeom prst="rect">
            <a:avLst/>
          </a:prstGeom>
        </p:spPr>
      </p:pic>
      <p:sp>
        <p:nvSpPr>
          <p:cNvPr id="3" name="Rectangle 2">
            <a:extLst>
              <a:ext uri="{FF2B5EF4-FFF2-40B4-BE49-F238E27FC236}">
                <a16:creationId xmlns:a16="http://schemas.microsoft.com/office/drawing/2014/main" id="{52528D84-F39B-EDDB-5C50-CBBFAECFB2A5}"/>
              </a:ext>
            </a:extLst>
          </p:cNvPr>
          <p:cNvSpPr>
            <a:spLocks noChangeArrowheads="1"/>
          </p:cNvSpPr>
          <p:nvPr/>
        </p:nvSpPr>
        <p:spPr bwMode="auto">
          <a:xfrm>
            <a:off x="5425001" y="2503716"/>
            <a:ext cx="38545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itle 2">
            <a:extLst>
              <a:ext uri="{FF2B5EF4-FFF2-40B4-BE49-F238E27FC236}">
                <a16:creationId xmlns:a16="http://schemas.microsoft.com/office/drawing/2014/main" id="{E42D80CB-9569-EA82-D97C-F4F4372CB721}"/>
              </a:ext>
            </a:extLst>
          </p:cNvPr>
          <p:cNvSpPr txBox="1">
            <a:spLocks/>
          </p:cNvSpPr>
          <p:nvPr/>
        </p:nvSpPr>
        <p:spPr>
          <a:xfrm>
            <a:off x="232812" y="422599"/>
            <a:ext cx="11191780" cy="7006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All Round Gothic Medium" panose="020B0603020202020104" pitchFamily="34" charset="77"/>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3200" b="1" i="1" u="none" strike="noStrike" kern="1200" cap="none" spc="0" normalizeH="0" baseline="0" noProof="0" dirty="0">
                <a:ln>
                  <a:noFill/>
                </a:ln>
                <a:solidFill>
                  <a:srgbClr val="5B9BD5">
                    <a:lumMod val="75000"/>
                  </a:srgbClr>
                </a:solidFill>
                <a:effectLst/>
                <a:uLnTx/>
                <a:uFillTx/>
                <a:latin typeface="Century Gothic" panose="020B0502020202020204" pitchFamily="34" charset="0"/>
                <a:ea typeface="+mj-ea"/>
                <a:cs typeface="Lato" panose="020F0502020204030203" pitchFamily="34" charset="0"/>
              </a:rPr>
              <a:t>Key Stakeholders in RPL</a:t>
            </a:r>
            <a:endParaRPr kumimoji="0" lang="en-US"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2" name="TextBox 1">
            <a:extLst>
              <a:ext uri="{FF2B5EF4-FFF2-40B4-BE49-F238E27FC236}">
                <a16:creationId xmlns:a16="http://schemas.microsoft.com/office/drawing/2014/main" id="{6EA90EFA-8BE3-45C2-484F-BF60DDB8E13F}"/>
              </a:ext>
            </a:extLst>
          </p:cNvPr>
          <p:cNvSpPr txBox="1"/>
          <p:nvPr/>
        </p:nvSpPr>
        <p:spPr>
          <a:xfrm>
            <a:off x="515380" y="1388987"/>
            <a:ext cx="11161240" cy="947760"/>
          </a:xfrm>
          <a:prstGeom prst="rect">
            <a:avLst/>
          </a:prstGeom>
          <a:noFill/>
          <a:ln>
            <a:noFill/>
          </a:ln>
        </p:spPr>
        <p:txBody>
          <a:bodyPr wrap="square">
            <a:spAutoFit/>
          </a:bodyPr>
          <a:lstStyle/>
          <a:p>
            <a:pPr marR="0" lvl="0" algn="just" defTabSz="914400" rtl="0" eaLnBrk="1" fontAlgn="auto" latinLnBrk="0" hangingPunct="1">
              <a:lnSpc>
                <a:spcPct val="200000"/>
              </a:lnSpc>
              <a:spcBef>
                <a:spcPts val="0"/>
              </a:spcBef>
              <a:spcAft>
                <a:spcPts val="0"/>
              </a:spcAft>
              <a:buClrTx/>
              <a:buSzTx/>
              <a:tabLst/>
              <a:defRPr/>
            </a:pPr>
            <a:r>
              <a:rPr kumimoji="0" lang="en-GB"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p>
          <a:p>
            <a:pPr marL="285750" marR="0" lvl="0" indent="-285750" algn="just" defTabSz="914400" rtl="0" eaLnBrk="1" fontAlgn="auto" latinLnBrk="0" hangingPunct="1">
              <a:lnSpc>
                <a:spcPct val="200000"/>
              </a:lnSpc>
              <a:spcBef>
                <a:spcPts val="0"/>
              </a:spcBef>
              <a:spcAft>
                <a:spcPts val="0"/>
              </a:spcAft>
              <a:buClrTx/>
              <a:buSzTx/>
              <a:buFont typeface="Wingdings" panose="05000000000000000000" pitchFamily="2" charset="2"/>
              <a:buChar char="q"/>
              <a:tabLst/>
              <a:defRPr/>
            </a:pPr>
            <a:endParaRPr kumimoji="0" lang="en-GB" sz="1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F5F64BD0-4F0C-D9F1-9A3B-B0B64304CDCB}"/>
              </a:ext>
            </a:extLst>
          </p:cNvPr>
          <p:cNvSpPr txBox="1"/>
          <p:nvPr/>
        </p:nvSpPr>
        <p:spPr>
          <a:xfrm>
            <a:off x="716134" y="1679153"/>
            <a:ext cx="10225136" cy="4893647"/>
          </a:xfrm>
          <a:prstGeom prst="rect">
            <a:avLst/>
          </a:prstGeom>
          <a:noFill/>
        </p:spPr>
        <p:txBody>
          <a:bodyPr wrap="square" rtlCol="0">
            <a:spAutoFit/>
          </a:bodyPr>
          <a:lstStyle/>
          <a:p>
            <a:pPr marL="342900" indent="-342900" algn="just">
              <a:buFont typeface="Arial" panose="020B0604020202020204" pitchFamily="34" charset="0"/>
              <a:buChar char="•"/>
            </a:pPr>
            <a:r>
              <a:rPr lang="en-US" sz="2400" b="1" dirty="0">
                <a:latin typeface="Century Gothic" panose="020B0502020202020204" pitchFamily="34" charset="0"/>
              </a:rPr>
              <a:t>Training Providers</a:t>
            </a:r>
            <a:r>
              <a:rPr lang="en-US" sz="2400" dirty="0">
                <a:latin typeface="Century Gothic" panose="020B0502020202020204" pitchFamily="34" charset="0"/>
              </a:rPr>
              <a:t>: Facilitate RPL </a:t>
            </a:r>
            <a:r>
              <a:rPr lang="en-US" sz="2400" dirty="0" err="1">
                <a:latin typeface="Century Gothic" panose="020B0502020202020204" pitchFamily="34" charset="0"/>
              </a:rPr>
              <a:t>programmes</a:t>
            </a:r>
            <a:r>
              <a:rPr lang="en-US" sz="2400" dirty="0">
                <a:latin typeface="Century Gothic" panose="020B0502020202020204" pitchFamily="34" charset="0"/>
              </a:rPr>
              <a:t> and support candidates through structured processes.</a:t>
            </a:r>
          </a:p>
          <a:p>
            <a:pPr marL="342900" indent="-342900" algn="just">
              <a:buFont typeface="Arial" panose="020B0604020202020204" pitchFamily="34" charset="0"/>
              <a:buChar char="•"/>
            </a:pPr>
            <a:r>
              <a:rPr lang="en-US" sz="2400" b="1" dirty="0">
                <a:latin typeface="Century Gothic" panose="020B0502020202020204" pitchFamily="34" charset="0"/>
              </a:rPr>
              <a:t>Subject Matter Experts</a:t>
            </a:r>
            <a:r>
              <a:rPr lang="en-US" sz="2400" dirty="0">
                <a:latin typeface="Century Gothic" panose="020B0502020202020204" pitchFamily="34" charset="0"/>
              </a:rPr>
              <a:t>: Evaluate and verify prior learning against the requirements of occupational qualifications.</a:t>
            </a:r>
          </a:p>
          <a:p>
            <a:pPr marL="342900" indent="-342900" algn="just">
              <a:buFont typeface="Arial" panose="020B0604020202020204" pitchFamily="34" charset="0"/>
              <a:buChar char="•"/>
            </a:pPr>
            <a:r>
              <a:rPr lang="en-US" sz="2400" b="1" dirty="0">
                <a:latin typeface="Century Gothic" panose="020B0502020202020204" pitchFamily="34" charset="0"/>
              </a:rPr>
              <a:t>RPL Advisors</a:t>
            </a:r>
            <a:r>
              <a:rPr lang="en-US" sz="2400" dirty="0">
                <a:latin typeface="Century Gothic" panose="020B0502020202020204" pitchFamily="34" charset="0"/>
              </a:rPr>
              <a:t>: Guide candidates through the RPL process and assist with evidence collection.(A subject matter expert in the PRL process) </a:t>
            </a:r>
          </a:p>
          <a:p>
            <a:pPr marL="342900" indent="-342900" algn="just">
              <a:buFont typeface="Arial" panose="020B0604020202020204" pitchFamily="34" charset="0"/>
              <a:buChar char="•"/>
            </a:pPr>
            <a:r>
              <a:rPr lang="en-US" sz="2400" b="1" dirty="0">
                <a:latin typeface="Century Gothic" panose="020B0502020202020204" pitchFamily="34" charset="0"/>
              </a:rPr>
              <a:t>QP and QCTO</a:t>
            </a:r>
            <a:r>
              <a:rPr lang="en-US" sz="2400" dirty="0">
                <a:latin typeface="Century Gothic" panose="020B0502020202020204" pitchFamily="34" charset="0"/>
              </a:rPr>
              <a:t>: Ensure quality assurance, compliance, and policy alignment in RPL implementation.</a:t>
            </a:r>
          </a:p>
          <a:p>
            <a:pPr marL="342900" indent="-342900" algn="just">
              <a:buFont typeface="Arial" panose="020B0604020202020204" pitchFamily="34" charset="0"/>
              <a:buChar char="•"/>
            </a:pPr>
            <a:r>
              <a:rPr lang="en-US" sz="2400" b="1" dirty="0">
                <a:latin typeface="Century Gothic" panose="020B0502020202020204" pitchFamily="34" charset="0"/>
              </a:rPr>
              <a:t>Employers</a:t>
            </a:r>
            <a:r>
              <a:rPr lang="en-US" sz="2400" dirty="0">
                <a:latin typeface="Century Gothic" panose="020B0502020202020204" pitchFamily="34" charset="0"/>
              </a:rPr>
              <a:t>: Endorse workplace learning and support employees’ access to RPL opportunities.</a:t>
            </a:r>
          </a:p>
          <a:p>
            <a:pPr marL="342900" indent="-342900" algn="just">
              <a:buFont typeface="Arial" panose="020B0604020202020204" pitchFamily="34" charset="0"/>
              <a:buChar char="•"/>
            </a:pPr>
            <a:r>
              <a:rPr lang="en-US" sz="2400" b="1" dirty="0">
                <a:latin typeface="Century Gothic" panose="020B0502020202020204" pitchFamily="34" charset="0"/>
              </a:rPr>
              <a:t>Candidates</a:t>
            </a:r>
            <a:r>
              <a:rPr lang="en-US" sz="2400" dirty="0">
                <a:latin typeface="Century Gothic" panose="020B0502020202020204" pitchFamily="34" charset="0"/>
              </a:rPr>
              <a:t>: Submit evidence of prior learning and experience for formal recognition and certification.</a:t>
            </a:r>
            <a:endParaRPr lang="en-GB" sz="2400" dirty="0">
              <a:latin typeface="Century Gothic" panose="020B0502020202020204" pitchFamily="34" charset="0"/>
            </a:endParaRPr>
          </a:p>
        </p:txBody>
      </p:sp>
    </p:spTree>
    <p:extLst>
      <p:ext uri="{BB962C8B-B14F-4D97-AF65-F5344CB8AC3E}">
        <p14:creationId xmlns:p14="http://schemas.microsoft.com/office/powerpoint/2010/main" val="401539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E2610B54-9A10-820A-14FC-00F38D26DD82}"/>
              </a:ext>
            </a:extLst>
          </p:cNvPr>
          <p:cNvCxnSpPr>
            <a:cxnSpLocks/>
          </p:cNvCxnSpPr>
          <p:nvPr/>
        </p:nvCxnSpPr>
        <p:spPr>
          <a:xfrm>
            <a:off x="0" y="1250439"/>
            <a:ext cx="6224530" cy="0"/>
          </a:xfrm>
          <a:prstGeom prst="line">
            <a:avLst/>
          </a:prstGeom>
          <a:ln w="28575">
            <a:solidFill>
              <a:srgbClr val="0B4A80"/>
            </a:solidFill>
          </a:ln>
        </p:spPr>
        <p:style>
          <a:lnRef idx="1">
            <a:schemeClr val="accent1"/>
          </a:lnRef>
          <a:fillRef idx="0">
            <a:schemeClr val="accent1"/>
          </a:fillRef>
          <a:effectRef idx="0">
            <a:schemeClr val="accent1"/>
          </a:effectRef>
          <a:fontRef idx="minor">
            <a:schemeClr val="tx1"/>
          </a:fontRef>
        </p:style>
      </p:cxnSp>
      <p:pic>
        <p:nvPicPr>
          <p:cNvPr id="57" name="Picture 56" descr="A picture containing drawing, food&#10;&#10;Description automatically generated">
            <a:extLst>
              <a:ext uri="{FF2B5EF4-FFF2-40B4-BE49-F238E27FC236}">
                <a16:creationId xmlns:a16="http://schemas.microsoft.com/office/drawing/2014/main" id="{5C258CD0-4D9D-7921-7E86-80F9FD60D9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726" y="6160069"/>
            <a:ext cx="2033925" cy="685657"/>
          </a:xfrm>
          <a:prstGeom prst="rect">
            <a:avLst/>
          </a:prstGeom>
        </p:spPr>
      </p:pic>
      <p:sp>
        <p:nvSpPr>
          <p:cNvPr id="3" name="Rectangle 2">
            <a:extLst>
              <a:ext uri="{FF2B5EF4-FFF2-40B4-BE49-F238E27FC236}">
                <a16:creationId xmlns:a16="http://schemas.microsoft.com/office/drawing/2014/main" id="{52528D84-F39B-EDDB-5C50-CBBFAECFB2A5}"/>
              </a:ext>
            </a:extLst>
          </p:cNvPr>
          <p:cNvSpPr>
            <a:spLocks noChangeArrowheads="1"/>
          </p:cNvSpPr>
          <p:nvPr/>
        </p:nvSpPr>
        <p:spPr bwMode="auto">
          <a:xfrm>
            <a:off x="5425001" y="2503716"/>
            <a:ext cx="38545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itle 2">
            <a:extLst>
              <a:ext uri="{FF2B5EF4-FFF2-40B4-BE49-F238E27FC236}">
                <a16:creationId xmlns:a16="http://schemas.microsoft.com/office/drawing/2014/main" id="{E42D80CB-9569-EA82-D97C-F4F4372CB721}"/>
              </a:ext>
            </a:extLst>
          </p:cNvPr>
          <p:cNvSpPr txBox="1">
            <a:spLocks/>
          </p:cNvSpPr>
          <p:nvPr/>
        </p:nvSpPr>
        <p:spPr>
          <a:xfrm>
            <a:off x="232812" y="422599"/>
            <a:ext cx="11191780" cy="7006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All Round Gothic Medium" panose="020B0603020202020104" pitchFamily="34" charset="77"/>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3200" b="1" i="1" u="none" strike="noStrike" kern="1200" cap="none" spc="0" normalizeH="0" baseline="0" noProof="0" dirty="0">
                <a:ln>
                  <a:noFill/>
                </a:ln>
                <a:solidFill>
                  <a:srgbClr val="5B9BD5">
                    <a:lumMod val="75000"/>
                  </a:srgbClr>
                </a:solidFill>
                <a:effectLst/>
                <a:uLnTx/>
                <a:uFillTx/>
                <a:latin typeface="Century Gothic" panose="020B0502020202020204" pitchFamily="34" charset="0"/>
                <a:ea typeface="+mj-ea"/>
                <a:cs typeface="Lato" panose="020F0502020204030203" pitchFamily="34" charset="0"/>
              </a:rPr>
              <a:t>RPL Process (Step-by-Step)</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2" name="TextBox 1">
            <a:extLst>
              <a:ext uri="{FF2B5EF4-FFF2-40B4-BE49-F238E27FC236}">
                <a16:creationId xmlns:a16="http://schemas.microsoft.com/office/drawing/2014/main" id="{6EA90EFA-8BE3-45C2-484F-BF60DDB8E13F}"/>
              </a:ext>
            </a:extLst>
          </p:cNvPr>
          <p:cNvSpPr txBox="1"/>
          <p:nvPr/>
        </p:nvSpPr>
        <p:spPr>
          <a:xfrm>
            <a:off x="515380" y="1388987"/>
            <a:ext cx="11161240" cy="947760"/>
          </a:xfrm>
          <a:prstGeom prst="rect">
            <a:avLst/>
          </a:prstGeom>
          <a:noFill/>
          <a:ln>
            <a:noFill/>
          </a:ln>
        </p:spPr>
        <p:txBody>
          <a:bodyPr wrap="square">
            <a:spAutoFit/>
          </a:bodyPr>
          <a:lstStyle/>
          <a:p>
            <a:pPr marR="0" lvl="0" algn="just" defTabSz="914400" rtl="0" eaLnBrk="1" fontAlgn="auto" latinLnBrk="0" hangingPunct="1">
              <a:lnSpc>
                <a:spcPct val="200000"/>
              </a:lnSpc>
              <a:spcBef>
                <a:spcPts val="0"/>
              </a:spcBef>
              <a:spcAft>
                <a:spcPts val="0"/>
              </a:spcAft>
              <a:buClrTx/>
              <a:buSzTx/>
              <a:tabLst/>
              <a:defRPr/>
            </a:pPr>
            <a:r>
              <a:rPr kumimoji="0" lang="en-GB"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p>
          <a:p>
            <a:pPr marL="285750" marR="0" lvl="0" indent="-285750" algn="just" defTabSz="914400" rtl="0" eaLnBrk="1" fontAlgn="auto" latinLnBrk="0" hangingPunct="1">
              <a:lnSpc>
                <a:spcPct val="200000"/>
              </a:lnSpc>
              <a:spcBef>
                <a:spcPts val="0"/>
              </a:spcBef>
              <a:spcAft>
                <a:spcPts val="0"/>
              </a:spcAft>
              <a:buClrTx/>
              <a:buSzTx/>
              <a:buFont typeface="Wingdings" panose="05000000000000000000" pitchFamily="2" charset="2"/>
              <a:buChar char="q"/>
              <a:tabLst/>
              <a:defRPr/>
            </a:pPr>
            <a:endParaRPr kumimoji="0" lang="en-GB" sz="1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F5F64BD0-4F0C-D9F1-9A3B-B0B64304CDCB}"/>
              </a:ext>
            </a:extLst>
          </p:cNvPr>
          <p:cNvSpPr txBox="1"/>
          <p:nvPr/>
        </p:nvSpPr>
        <p:spPr>
          <a:xfrm>
            <a:off x="716134" y="1679153"/>
            <a:ext cx="10225136" cy="3785652"/>
          </a:xfrm>
          <a:prstGeom prst="rect">
            <a:avLst/>
          </a:prstGeom>
          <a:noFill/>
        </p:spPr>
        <p:txBody>
          <a:bodyPr wrap="square" rtlCol="0">
            <a:spAutoFit/>
          </a:bodyPr>
          <a:lstStyle/>
          <a:p>
            <a:pPr marL="457200" indent="-457200" algn="just">
              <a:buFont typeface="+mj-lt"/>
              <a:buAutoNum type="arabicPeriod"/>
            </a:pPr>
            <a:r>
              <a:rPr lang="en-US" sz="2400" b="1" dirty="0">
                <a:latin typeface="Century Gothic" panose="020B0502020202020204" pitchFamily="34" charset="0"/>
              </a:rPr>
              <a:t>Awareness &amp; Information Sessions. Candidates</a:t>
            </a:r>
            <a:r>
              <a:rPr lang="en-US" sz="2400" dirty="0">
                <a:latin typeface="Century Gothic" panose="020B0502020202020204" pitchFamily="34" charset="0"/>
              </a:rPr>
              <a:t> are informed about RPL opportunities, benefits, and how the process works.</a:t>
            </a:r>
          </a:p>
          <a:p>
            <a:pPr marL="457200" indent="-457200" algn="just">
              <a:buFont typeface="+mj-lt"/>
              <a:buAutoNum type="arabicPeriod"/>
            </a:pPr>
            <a:r>
              <a:rPr lang="en-US" sz="2400" b="1" dirty="0">
                <a:latin typeface="Century Gothic" panose="020B0502020202020204" pitchFamily="34" charset="0"/>
              </a:rPr>
              <a:t>Candidate Application</a:t>
            </a:r>
            <a:r>
              <a:rPr lang="en-US" sz="2400" dirty="0">
                <a:latin typeface="Century Gothic" panose="020B0502020202020204" pitchFamily="34" charset="0"/>
              </a:rPr>
              <a:t>. Interested individuals formally apply for RPL, providing background and intent.</a:t>
            </a:r>
          </a:p>
          <a:p>
            <a:pPr marL="457200" indent="-457200" algn="just">
              <a:buFont typeface="+mj-lt"/>
              <a:buAutoNum type="arabicPeriod"/>
            </a:pPr>
            <a:r>
              <a:rPr lang="en-US" sz="2400" b="1" dirty="0">
                <a:latin typeface="Century Gothic" panose="020B0502020202020204" pitchFamily="34" charset="0"/>
              </a:rPr>
              <a:t>Pre-screening &amp; Support. </a:t>
            </a:r>
            <a:r>
              <a:rPr lang="en-US" sz="2400" dirty="0">
                <a:latin typeface="Century Gothic" panose="020B0502020202020204" pitchFamily="34" charset="0"/>
              </a:rPr>
              <a:t>Advisors assess candidate suitability and guide them on evidence requirements.</a:t>
            </a:r>
          </a:p>
          <a:p>
            <a:pPr marL="457200" indent="-457200" algn="just">
              <a:buFont typeface="+mj-lt"/>
              <a:buAutoNum type="arabicPeriod"/>
            </a:pPr>
            <a:r>
              <a:rPr lang="en-US" sz="2400" b="1" dirty="0">
                <a:latin typeface="Century Gothic" panose="020B0502020202020204" pitchFamily="34" charset="0"/>
              </a:rPr>
              <a:t>Compilation of PoE (Portfolio of Evidence</a:t>
            </a:r>
            <a:r>
              <a:rPr lang="en-US" sz="2400" dirty="0">
                <a:latin typeface="Century Gothic" panose="020B0502020202020204" pitchFamily="34" charset="0"/>
              </a:rPr>
              <a:t>).Candidates gather and submit proof of relevant prior learning and experience.</a:t>
            </a:r>
          </a:p>
          <a:p>
            <a:pPr marL="457200" indent="-457200" algn="just">
              <a:buFont typeface="+mj-lt"/>
              <a:buAutoNum type="arabicPeriod"/>
            </a:pPr>
            <a:r>
              <a:rPr lang="en-US" sz="2400" b="1" dirty="0">
                <a:latin typeface="Century Gothic" panose="020B0502020202020204" pitchFamily="34" charset="0"/>
              </a:rPr>
              <a:t>Assessment &amp; Moderation</a:t>
            </a:r>
            <a:r>
              <a:rPr lang="en-US" sz="2400" dirty="0">
                <a:latin typeface="Century Gothic" panose="020B0502020202020204" pitchFamily="34" charset="0"/>
              </a:rPr>
              <a:t>. Assessors evaluate the PoE; moderators ensure quality, fairness, and consistency. </a:t>
            </a:r>
            <a:endParaRPr lang="en-GB" sz="2400" dirty="0">
              <a:latin typeface="Century Gothic" panose="020B0502020202020204" pitchFamily="34" charset="0"/>
            </a:endParaRPr>
          </a:p>
        </p:txBody>
      </p:sp>
    </p:spTree>
    <p:extLst>
      <p:ext uri="{BB962C8B-B14F-4D97-AF65-F5344CB8AC3E}">
        <p14:creationId xmlns:p14="http://schemas.microsoft.com/office/powerpoint/2010/main" val="3492483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C8E9D-8C91-4406-AA06-F8FCEC315353}"/>
            </a:ext>
          </a:extLst>
        </p:cNvPr>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A345ED3E-5794-3727-0C21-D1D8AECD0917}"/>
              </a:ext>
            </a:extLst>
          </p:cNvPr>
          <p:cNvCxnSpPr>
            <a:cxnSpLocks/>
          </p:cNvCxnSpPr>
          <p:nvPr/>
        </p:nvCxnSpPr>
        <p:spPr>
          <a:xfrm>
            <a:off x="0" y="1250439"/>
            <a:ext cx="6224530" cy="0"/>
          </a:xfrm>
          <a:prstGeom prst="line">
            <a:avLst/>
          </a:prstGeom>
          <a:ln w="28575">
            <a:solidFill>
              <a:srgbClr val="0B4A80"/>
            </a:solidFill>
          </a:ln>
        </p:spPr>
        <p:style>
          <a:lnRef idx="1">
            <a:schemeClr val="accent1"/>
          </a:lnRef>
          <a:fillRef idx="0">
            <a:schemeClr val="accent1"/>
          </a:fillRef>
          <a:effectRef idx="0">
            <a:schemeClr val="accent1"/>
          </a:effectRef>
          <a:fontRef idx="minor">
            <a:schemeClr val="tx1"/>
          </a:fontRef>
        </p:style>
      </p:cxnSp>
      <p:pic>
        <p:nvPicPr>
          <p:cNvPr id="57" name="Picture 56" descr="A picture containing drawing, food&#10;&#10;Description automatically generated">
            <a:extLst>
              <a:ext uri="{FF2B5EF4-FFF2-40B4-BE49-F238E27FC236}">
                <a16:creationId xmlns:a16="http://schemas.microsoft.com/office/drawing/2014/main" id="{5E380F4B-17D8-7294-F80B-65A249F80C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726" y="6160069"/>
            <a:ext cx="2033925" cy="685657"/>
          </a:xfrm>
          <a:prstGeom prst="rect">
            <a:avLst/>
          </a:prstGeom>
        </p:spPr>
      </p:pic>
      <p:sp>
        <p:nvSpPr>
          <p:cNvPr id="3" name="Rectangle 2">
            <a:extLst>
              <a:ext uri="{FF2B5EF4-FFF2-40B4-BE49-F238E27FC236}">
                <a16:creationId xmlns:a16="http://schemas.microsoft.com/office/drawing/2014/main" id="{8FBFD073-D95E-4851-2B30-26642B979703}"/>
              </a:ext>
            </a:extLst>
          </p:cNvPr>
          <p:cNvSpPr>
            <a:spLocks noChangeArrowheads="1"/>
          </p:cNvSpPr>
          <p:nvPr/>
        </p:nvSpPr>
        <p:spPr bwMode="auto">
          <a:xfrm>
            <a:off x="5425001" y="2503716"/>
            <a:ext cx="38545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itle 2">
            <a:extLst>
              <a:ext uri="{FF2B5EF4-FFF2-40B4-BE49-F238E27FC236}">
                <a16:creationId xmlns:a16="http://schemas.microsoft.com/office/drawing/2014/main" id="{F8FD23BD-7EBC-2FAB-837B-B2E5C0DDE2EA}"/>
              </a:ext>
            </a:extLst>
          </p:cNvPr>
          <p:cNvSpPr txBox="1">
            <a:spLocks/>
          </p:cNvSpPr>
          <p:nvPr/>
        </p:nvSpPr>
        <p:spPr>
          <a:xfrm>
            <a:off x="232812" y="422599"/>
            <a:ext cx="11191780" cy="7006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All Round Gothic Medium" panose="020B0603020202020104" pitchFamily="34" charset="77"/>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3200" b="1" i="1" u="none" strike="noStrike" kern="1200" cap="none" spc="0" normalizeH="0" baseline="0" noProof="0" dirty="0">
                <a:ln>
                  <a:noFill/>
                </a:ln>
                <a:solidFill>
                  <a:srgbClr val="5B9BD5">
                    <a:lumMod val="75000"/>
                  </a:srgbClr>
                </a:solidFill>
                <a:effectLst/>
                <a:uLnTx/>
                <a:uFillTx/>
                <a:latin typeface="Century Gothic" panose="020B0502020202020204" pitchFamily="34" charset="0"/>
                <a:ea typeface="+mj-ea"/>
                <a:cs typeface="Lato" panose="020F0502020204030203" pitchFamily="34" charset="0"/>
              </a:rPr>
              <a:t>RPL Process (Step-by-Step) Continued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2" name="TextBox 1">
            <a:extLst>
              <a:ext uri="{FF2B5EF4-FFF2-40B4-BE49-F238E27FC236}">
                <a16:creationId xmlns:a16="http://schemas.microsoft.com/office/drawing/2014/main" id="{0AEDB7DB-FA8D-C268-6E02-124F3A961ADD}"/>
              </a:ext>
            </a:extLst>
          </p:cNvPr>
          <p:cNvSpPr txBox="1"/>
          <p:nvPr/>
        </p:nvSpPr>
        <p:spPr>
          <a:xfrm>
            <a:off x="515380" y="1388987"/>
            <a:ext cx="11161240" cy="947760"/>
          </a:xfrm>
          <a:prstGeom prst="rect">
            <a:avLst/>
          </a:prstGeom>
          <a:noFill/>
          <a:ln>
            <a:noFill/>
          </a:ln>
        </p:spPr>
        <p:txBody>
          <a:bodyPr wrap="square">
            <a:spAutoFit/>
          </a:bodyPr>
          <a:lstStyle/>
          <a:p>
            <a:pPr marR="0" lvl="0" algn="just" defTabSz="914400" rtl="0" eaLnBrk="1" fontAlgn="auto" latinLnBrk="0" hangingPunct="1">
              <a:lnSpc>
                <a:spcPct val="200000"/>
              </a:lnSpc>
              <a:spcBef>
                <a:spcPts val="0"/>
              </a:spcBef>
              <a:spcAft>
                <a:spcPts val="0"/>
              </a:spcAft>
              <a:buClrTx/>
              <a:buSzTx/>
              <a:tabLst/>
              <a:defRPr/>
            </a:pPr>
            <a:r>
              <a:rPr kumimoji="0" lang="en-GB"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p>
          <a:p>
            <a:pPr marL="285750" marR="0" lvl="0" indent="-285750" algn="just" defTabSz="914400" rtl="0" eaLnBrk="1" fontAlgn="auto" latinLnBrk="0" hangingPunct="1">
              <a:lnSpc>
                <a:spcPct val="200000"/>
              </a:lnSpc>
              <a:spcBef>
                <a:spcPts val="0"/>
              </a:spcBef>
              <a:spcAft>
                <a:spcPts val="0"/>
              </a:spcAft>
              <a:buClrTx/>
              <a:buSzTx/>
              <a:buFont typeface="Wingdings" panose="05000000000000000000" pitchFamily="2" charset="2"/>
              <a:buChar char="q"/>
              <a:tabLst/>
              <a:defRPr/>
            </a:pPr>
            <a:endParaRPr kumimoji="0" lang="en-GB" sz="1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C3CEA06A-CB3F-EBC6-5AA4-0434019D8AFF}"/>
              </a:ext>
            </a:extLst>
          </p:cNvPr>
          <p:cNvSpPr txBox="1"/>
          <p:nvPr/>
        </p:nvSpPr>
        <p:spPr>
          <a:xfrm>
            <a:off x="716134" y="1679153"/>
            <a:ext cx="10225136" cy="2677656"/>
          </a:xfrm>
          <a:prstGeom prst="rect">
            <a:avLst/>
          </a:prstGeom>
          <a:noFill/>
        </p:spPr>
        <p:txBody>
          <a:bodyPr wrap="square" rtlCol="0">
            <a:spAutoFit/>
          </a:bodyPr>
          <a:lstStyle/>
          <a:p>
            <a:pPr algn="just"/>
            <a:r>
              <a:rPr lang="en-US" sz="2400" b="1" dirty="0">
                <a:latin typeface="Century Gothic" panose="020B0502020202020204" pitchFamily="34" charset="0"/>
              </a:rPr>
              <a:t>6. Statement of results /Credit Award.</a:t>
            </a:r>
            <a:r>
              <a:rPr lang="en-US" sz="2400" dirty="0">
                <a:latin typeface="Century Gothic" panose="020B0502020202020204" pitchFamily="34" charset="0"/>
              </a:rPr>
              <a:t> Successful candidates receive an SOR which is used to gain access to EISA (External Integrated Summative Assessment).</a:t>
            </a:r>
          </a:p>
          <a:p>
            <a:pPr algn="just"/>
            <a:r>
              <a:rPr lang="en-US" sz="2400" b="1" dirty="0">
                <a:latin typeface="Century Gothic" panose="020B0502020202020204" pitchFamily="34" charset="0"/>
              </a:rPr>
              <a:t>7. EISA. </a:t>
            </a:r>
            <a:r>
              <a:rPr lang="en-US" sz="2400" dirty="0">
                <a:latin typeface="Century Gothic" panose="020B0502020202020204" pitchFamily="34" charset="0"/>
              </a:rPr>
              <a:t>For occupational qualifications, candidates must complete the EISA as the final assessment step. </a:t>
            </a:r>
          </a:p>
          <a:p>
            <a:pPr algn="just"/>
            <a:r>
              <a:rPr lang="en-US" sz="2400" b="1" dirty="0">
                <a:latin typeface="Century Gothic" panose="020B0502020202020204" pitchFamily="34" charset="0"/>
              </a:rPr>
              <a:t>8. Certification. </a:t>
            </a:r>
            <a:r>
              <a:rPr lang="en-US" sz="2400" dirty="0">
                <a:latin typeface="Century Gothic" panose="020B0502020202020204" pitchFamily="34" charset="0"/>
              </a:rPr>
              <a:t>Successful candidates receive formal recognition by receiving certification .</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2451065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91E79-D81C-D286-F6BF-2DB7F284885D}"/>
            </a:ext>
          </a:extLst>
        </p:cNvPr>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C7CA16DC-D29E-5624-B037-8870F7BF7687}"/>
              </a:ext>
            </a:extLst>
          </p:cNvPr>
          <p:cNvCxnSpPr>
            <a:cxnSpLocks/>
          </p:cNvCxnSpPr>
          <p:nvPr/>
        </p:nvCxnSpPr>
        <p:spPr>
          <a:xfrm>
            <a:off x="0" y="1250439"/>
            <a:ext cx="6224530" cy="0"/>
          </a:xfrm>
          <a:prstGeom prst="line">
            <a:avLst/>
          </a:prstGeom>
          <a:ln w="28575">
            <a:solidFill>
              <a:srgbClr val="0B4A80"/>
            </a:solidFill>
          </a:ln>
        </p:spPr>
        <p:style>
          <a:lnRef idx="1">
            <a:schemeClr val="accent1"/>
          </a:lnRef>
          <a:fillRef idx="0">
            <a:schemeClr val="accent1"/>
          </a:fillRef>
          <a:effectRef idx="0">
            <a:schemeClr val="accent1"/>
          </a:effectRef>
          <a:fontRef idx="minor">
            <a:schemeClr val="tx1"/>
          </a:fontRef>
        </p:style>
      </p:cxnSp>
      <p:pic>
        <p:nvPicPr>
          <p:cNvPr id="57" name="Picture 56" descr="A picture containing drawing, food&#10;&#10;Description automatically generated">
            <a:extLst>
              <a:ext uri="{FF2B5EF4-FFF2-40B4-BE49-F238E27FC236}">
                <a16:creationId xmlns:a16="http://schemas.microsoft.com/office/drawing/2014/main" id="{5300358A-5FCB-A7C1-F21E-088CAA37BF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726" y="6160069"/>
            <a:ext cx="2033925" cy="685657"/>
          </a:xfrm>
          <a:prstGeom prst="rect">
            <a:avLst/>
          </a:prstGeom>
        </p:spPr>
      </p:pic>
      <p:sp>
        <p:nvSpPr>
          <p:cNvPr id="3" name="Rectangle 2">
            <a:extLst>
              <a:ext uri="{FF2B5EF4-FFF2-40B4-BE49-F238E27FC236}">
                <a16:creationId xmlns:a16="http://schemas.microsoft.com/office/drawing/2014/main" id="{6C117CEC-7746-92C4-B007-4D09FB38F8B4}"/>
              </a:ext>
            </a:extLst>
          </p:cNvPr>
          <p:cNvSpPr>
            <a:spLocks noChangeArrowheads="1"/>
          </p:cNvSpPr>
          <p:nvPr/>
        </p:nvSpPr>
        <p:spPr bwMode="auto">
          <a:xfrm>
            <a:off x="5425001" y="2503716"/>
            <a:ext cx="38545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itle 2">
            <a:extLst>
              <a:ext uri="{FF2B5EF4-FFF2-40B4-BE49-F238E27FC236}">
                <a16:creationId xmlns:a16="http://schemas.microsoft.com/office/drawing/2014/main" id="{54F456EE-9D08-C23A-A825-478C23FC865C}"/>
              </a:ext>
            </a:extLst>
          </p:cNvPr>
          <p:cNvSpPr txBox="1">
            <a:spLocks/>
          </p:cNvSpPr>
          <p:nvPr/>
        </p:nvSpPr>
        <p:spPr>
          <a:xfrm>
            <a:off x="232812" y="422599"/>
            <a:ext cx="11191780" cy="7006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All Round Gothic Medium" panose="020B0603020202020104" pitchFamily="34" charset="77"/>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lang="en-US" sz="3200" b="1" i="1" dirty="0">
                <a:solidFill>
                  <a:srgbClr val="5B9BD5">
                    <a:lumMod val="75000"/>
                  </a:srgbClr>
                </a:solidFill>
                <a:latin typeface="Century Gothic" panose="020B0502020202020204" pitchFamily="34" charset="0"/>
                <a:cs typeface="Lato" panose="020F0502020204030203" pitchFamily="34" charset="0"/>
              </a:rPr>
              <a:t>Challenges in RPL </a:t>
            </a:r>
            <a:r>
              <a:rPr kumimoji="0" lang="en-US" sz="3200" b="1" i="1" u="none" strike="noStrike" kern="1200" cap="none" spc="0" normalizeH="0" baseline="0" noProof="0" dirty="0">
                <a:ln>
                  <a:noFill/>
                </a:ln>
                <a:solidFill>
                  <a:srgbClr val="5B9BD5">
                    <a:lumMod val="75000"/>
                  </a:srgbClr>
                </a:solidFill>
                <a:effectLst/>
                <a:uLnTx/>
                <a:uFillTx/>
                <a:latin typeface="Century Gothic" panose="020B0502020202020204" pitchFamily="34" charset="0"/>
                <a:ea typeface="+mj-ea"/>
                <a:cs typeface="Lato" panose="020F0502020204030203" pitchFamily="34" charset="0"/>
              </a:rPr>
              <a:t>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2" name="TextBox 1">
            <a:extLst>
              <a:ext uri="{FF2B5EF4-FFF2-40B4-BE49-F238E27FC236}">
                <a16:creationId xmlns:a16="http://schemas.microsoft.com/office/drawing/2014/main" id="{0CE09279-A1AB-61F2-0C23-2961658B891E}"/>
              </a:ext>
            </a:extLst>
          </p:cNvPr>
          <p:cNvSpPr txBox="1"/>
          <p:nvPr/>
        </p:nvSpPr>
        <p:spPr>
          <a:xfrm>
            <a:off x="515380" y="1388987"/>
            <a:ext cx="11161240" cy="947760"/>
          </a:xfrm>
          <a:prstGeom prst="rect">
            <a:avLst/>
          </a:prstGeom>
          <a:noFill/>
          <a:ln>
            <a:noFill/>
          </a:ln>
        </p:spPr>
        <p:txBody>
          <a:bodyPr wrap="square">
            <a:spAutoFit/>
          </a:bodyPr>
          <a:lstStyle/>
          <a:p>
            <a:pPr marR="0" lvl="0" algn="just" defTabSz="914400" rtl="0" eaLnBrk="1" fontAlgn="auto" latinLnBrk="0" hangingPunct="1">
              <a:lnSpc>
                <a:spcPct val="200000"/>
              </a:lnSpc>
              <a:spcBef>
                <a:spcPts val="0"/>
              </a:spcBef>
              <a:spcAft>
                <a:spcPts val="0"/>
              </a:spcAft>
              <a:buClrTx/>
              <a:buSzTx/>
              <a:tabLst/>
              <a:defRPr/>
            </a:pPr>
            <a:r>
              <a:rPr kumimoji="0" lang="en-GB"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p>
          <a:p>
            <a:pPr marL="285750" marR="0" lvl="0" indent="-285750" algn="just" defTabSz="914400" rtl="0" eaLnBrk="1" fontAlgn="auto" latinLnBrk="0" hangingPunct="1">
              <a:lnSpc>
                <a:spcPct val="200000"/>
              </a:lnSpc>
              <a:spcBef>
                <a:spcPts val="0"/>
              </a:spcBef>
              <a:spcAft>
                <a:spcPts val="0"/>
              </a:spcAft>
              <a:buClrTx/>
              <a:buSzTx/>
              <a:buFont typeface="Wingdings" panose="05000000000000000000" pitchFamily="2" charset="2"/>
              <a:buChar char="q"/>
              <a:tabLst/>
              <a:defRPr/>
            </a:pPr>
            <a:endParaRPr kumimoji="0" lang="en-GB" sz="1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B32E419F-DCA8-0017-0660-AC0C2A3B79D7}"/>
              </a:ext>
            </a:extLst>
          </p:cNvPr>
          <p:cNvSpPr txBox="1"/>
          <p:nvPr/>
        </p:nvSpPr>
        <p:spPr>
          <a:xfrm>
            <a:off x="767408" y="1700808"/>
            <a:ext cx="10225136" cy="4154984"/>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latin typeface="Century Gothic" panose="020B0502020202020204" pitchFamily="34" charset="0"/>
              </a:rPr>
              <a:t>Resistance from stakeholders: Some institutions and employers are hesitant to accept RPL as equivalent to formal learning.</a:t>
            </a:r>
          </a:p>
          <a:p>
            <a:pPr marL="342900" indent="-342900" algn="just">
              <a:buFont typeface="Arial" panose="020B0604020202020204" pitchFamily="34" charset="0"/>
              <a:buChar char="•"/>
            </a:pPr>
            <a:r>
              <a:rPr lang="en-US" sz="2400" dirty="0">
                <a:latin typeface="Century Gothic" panose="020B0502020202020204" pitchFamily="34" charset="0"/>
              </a:rPr>
              <a:t>Lack of trained RPL practitioners: There are not enough qualified professionals to facilitate quality RPL assessments.</a:t>
            </a:r>
          </a:p>
          <a:p>
            <a:pPr marL="342900" indent="-342900" algn="just">
              <a:buFont typeface="Arial" panose="020B0604020202020204" pitchFamily="34" charset="0"/>
              <a:buChar char="•"/>
            </a:pPr>
            <a:r>
              <a:rPr lang="en-US" sz="2400" dirty="0">
                <a:latin typeface="Century Gothic" panose="020B0502020202020204" pitchFamily="34" charset="0"/>
              </a:rPr>
              <a:t>Cost and time considerations: Implementing RPL can be resource-intensive for both candidates and providers.</a:t>
            </a:r>
          </a:p>
          <a:p>
            <a:pPr marL="342900" indent="-342900" algn="just">
              <a:buFont typeface="Arial" panose="020B0604020202020204" pitchFamily="34" charset="0"/>
              <a:buChar char="•"/>
            </a:pPr>
            <a:r>
              <a:rPr lang="en-US" sz="2400" dirty="0">
                <a:latin typeface="Century Gothic" panose="020B0502020202020204" pitchFamily="34" charset="0"/>
              </a:rPr>
              <a:t>Candidate support gaps: Many candidates lack guidance and support throughout the RPL process.</a:t>
            </a:r>
          </a:p>
          <a:p>
            <a:pPr marL="342900" indent="-342900" algn="just">
              <a:buFont typeface="Arial" panose="020B0604020202020204" pitchFamily="34" charset="0"/>
              <a:buChar char="•"/>
            </a:pPr>
            <a:r>
              <a:rPr lang="en-US" sz="2400" dirty="0">
                <a:latin typeface="Century Gothic" panose="020B0502020202020204" pitchFamily="34" charset="0"/>
              </a:rPr>
              <a:t>Misconceptions about RPL's value: RPL is often misunderstood or undervalued, leading to low uptake and limited institutional buy-in</a:t>
            </a:r>
            <a:endParaRPr lang="en-GB" sz="2400" dirty="0">
              <a:latin typeface="Century Gothic" panose="020B0502020202020204" pitchFamily="34" charset="0"/>
            </a:endParaRPr>
          </a:p>
        </p:txBody>
      </p:sp>
    </p:spTree>
    <p:extLst>
      <p:ext uri="{BB962C8B-B14F-4D97-AF65-F5344CB8AC3E}">
        <p14:creationId xmlns:p14="http://schemas.microsoft.com/office/powerpoint/2010/main" val="825387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96033-596F-BEE8-05FB-BCBC0766E1F6}"/>
            </a:ext>
          </a:extLst>
        </p:cNvPr>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C45DCD4C-B015-851B-C08C-79E63A46B95E}"/>
              </a:ext>
            </a:extLst>
          </p:cNvPr>
          <p:cNvCxnSpPr>
            <a:cxnSpLocks/>
          </p:cNvCxnSpPr>
          <p:nvPr/>
        </p:nvCxnSpPr>
        <p:spPr>
          <a:xfrm>
            <a:off x="0" y="1250439"/>
            <a:ext cx="6224530" cy="0"/>
          </a:xfrm>
          <a:prstGeom prst="line">
            <a:avLst/>
          </a:prstGeom>
          <a:ln w="28575">
            <a:solidFill>
              <a:srgbClr val="0B4A80"/>
            </a:solidFill>
          </a:ln>
        </p:spPr>
        <p:style>
          <a:lnRef idx="1">
            <a:schemeClr val="accent1"/>
          </a:lnRef>
          <a:fillRef idx="0">
            <a:schemeClr val="accent1"/>
          </a:fillRef>
          <a:effectRef idx="0">
            <a:schemeClr val="accent1"/>
          </a:effectRef>
          <a:fontRef idx="minor">
            <a:schemeClr val="tx1"/>
          </a:fontRef>
        </p:style>
      </p:cxnSp>
      <p:pic>
        <p:nvPicPr>
          <p:cNvPr id="57" name="Picture 56" descr="A picture containing drawing, food&#10;&#10;Description automatically generated">
            <a:extLst>
              <a:ext uri="{FF2B5EF4-FFF2-40B4-BE49-F238E27FC236}">
                <a16:creationId xmlns:a16="http://schemas.microsoft.com/office/drawing/2014/main" id="{C8402C33-3558-BC98-FBE8-D0977D520B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726" y="6160069"/>
            <a:ext cx="2033925" cy="685657"/>
          </a:xfrm>
          <a:prstGeom prst="rect">
            <a:avLst/>
          </a:prstGeom>
        </p:spPr>
      </p:pic>
      <p:sp>
        <p:nvSpPr>
          <p:cNvPr id="3" name="Rectangle 2">
            <a:extLst>
              <a:ext uri="{FF2B5EF4-FFF2-40B4-BE49-F238E27FC236}">
                <a16:creationId xmlns:a16="http://schemas.microsoft.com/office/drawing/2014/main" id="{0A337444-A852-801F-C9A6-67A865DB934A}"/>
              </a:ext>
            </a:extLst>
          </p:cNvPr>
          <p:cNvSpPr>
            <a:spLocks noChangeArrowheads="1"/>
          </p:cNvSpPr>
          <p:nvPr/>
        </p:nvSpPr>
        <p:spPr bwMode="auto">
          <a:xfrm>
            <a:off x="5425001" y="2503716"/>
            <a:ext cx="38545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itle 2">
            <a:extLst>
              <a:ext uri="{FF2B5EF4-FFF2-40B4-BE49-F238E27FC236}">
                <a16:creationId xmlns:a16="http://schemas.microsoft.com/office/drawing/2014/main" id="{AD24D715-7937-9F6B-5D0F-F1B89868CAC7}"/>
              </a:ext>
            </a:extLst>
          </p:cNvPr>
          <p:cNvSpPr txBox="1">
            <a:spLocks/>
          </p:cNvSpPr>
          <p:nvPr/>
        </p:nvSpPr>
        <p:spPr>
          <a:xfrm>
            <a:off x="232812" y="422599"/>
            <a:ext cx="11191780" cy="7006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All Round Gothic Medium" panose="020B0603020202020104" pitchFamily="34" charset="77"/>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3200" b="1" i="1" u="none" strike="noStrike" kern="1200" cap="none" spc="0" normalizeH="0" baseline="0" noProof="0" dirty="0">
                <a:ln>
                  <a:noFill/>
                </a:ln>
                <a:solidFill>
                  <a:srgbClr val="5B9BD5">
                    <a:lumMod val="75000"/>
                  </a:srgbClr>
                </a:solidFill>
                <a:effectLst/>
                <a:uLnTx/>
                <a:uFillTx/>
                <a:latin typeface="Century Gothic" panose="020B0502020202020204" pitchFamily="34" charset="0"/>
                <a:ea typeface="+mj-ea"/>
                <a:cs typeface="Lato" panose="020F0502020204030203" pitchFamily="34" charset="0"/>
              </a:rPr>
              <a:t>Best Practices for Training Providers</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2" name="TextBox 1">
            <a:extLst>
              <a:ext uri="{FF2B5EF4-FFF2-40B4-BE49-F238E27FC236}">
                <a16:creationId xmlns:a16="http://schemas.microsoft.com/office/drawing/2014/main" id="{2D939DE2-0AF5-17CF-DDE9-9F5070D7A385}"/>
              </a:ext>
            </a:extLst>
          </p:cNvPr>
          <p:cNvSpPr txBox="1"/>
          <p:nvPr/>
        </p:nvSpPr>
        <p:spPr>
          <a:xfrm>
            <a:off x="515380" y="1388987"/>
            <a:ext cx="11161240" cy="947760"/>
          </a:xfrm>
          <a:prstGeom prst="rect">
            <a:avLst/>
          </a:prstGeom>
          <a:noFill/>
          <a:ln>
            <a:noFill/>
          </a:ln>
        </p:spPr>
        <p:txBody>
          <a:bodyPr wrap="square">
            <a:spAutoFit/>
          </a:bodyPr>
          <a:lstStyle/>
          <a:p>
            <a:pPr marR="0" lvl="0" algn="just" defTabSz="914400" rtl="0" eaLnBrk="1" fontAlgn="auto" latinLnBrk="0" hangingPunct="1">
              <a:lnSpc>
                <a:spcPct val="200000"/>
              </a:lnSpc>
              <a:spcBef>
                <a:spcPts val="0"/>
              </a:spcBef>
              <a:spcAft>
                <a:spcPts val="0"/>
              </a:spcAft>
              <a:buClrTx/>
              <a:buSzTx/>
              <a:tabLst/>
              <a:defRPr/>
            </a:pPr>
            <a:r>
              <a:rPr kumimoji="0" lang="en-GB"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p>
          <a:p>
            <a:pPr marL="285750" marR="0" lvl="0" indent="-285750" algn="just" defTabSz="914400" rtl="0" eaLnBrk="1" fontAlgn="auto" latinLnBrk="0" hangingPunct="1">
              <a:lnSpc>
                <a:spcPct val="200000"/>
              </a:lnSpc>
              <a:spcBef>
                <a:spcPts val="0"/>
              </a:spcBef>
              <a:spcAft>
                <a:spcPts val="0"/>
              </a:spcAft>
              <a:buClrTx/>
              <a:buSzTx/>
              <a:buFont typeface="Wingdings" panose="05000000000000000000" pitchFamily="2" charset="2"/>
              <a:buChar char="q"/>
              <a:tabLst/>
              <a:defRPr/>
            </a:pPr>
            <a:endParaRPr kumimoji="0" lang="en-GB" sz="1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21EC6885-B430-48F8-B062-067B2D18DFEE}"/>
              </a:ext>
            </a:extLst>
          </p:cNvPr>
          <p:cNvSpPr txBox="1"/>
          <p:nvPr/>
        </p:nvSpPr>
        <p:spPr>
          <a:xfrm>
            <a:off x="767408" y="1700808"/>
            <a:ext cx="10225136" cy="4154984"/>
          </a:xfrm>
          <a:prstGeom prst="rect">
            <a:avLst/>
          </a:prstGeom>
          <a:noFill/>
        </p:spPr>
        <p:txBody>
          <a:bodyPr wrap="square" rtlCol="0">
            <a:spAutoFit/>
          </a:bodyPr>
          <a:lstStyle/>
          <a:p>
            <a:pPr marL="342900" indent="-342900" algn="just">
              <a:buFont typeface="Arial" panose="020B0604020202020204" pitchFamily="34" charset="0"/>
              <a:buChar char="•"/>
            </a:pPr>
            <a:r>
              <a:rPr lang="en-US" sz="2400" b="1" dirty="0">
                <a:latin typeface="Century Gothic" panose="020B0502020202020204" pitchFamily="34" charset="0"/>
              </a:rPr>
              <a:t>Train SME and advisors in RPL methodology</a:t>
            </a:r>
            <a:r>
              <a:rPr lang="en-US" sz="2400" dirty="0">
                <a:latin typeface="Century Gothic" panose="020B0502020202020204" pitchFamily="34" charset="0"/>
              </a:rPr>
              <a:t>: Ensure staff are properly skilled to deliver consistent and credible RPL assessments.</a:t>
            </a:r>
          </a:p>
          <a:p>
            <a:pPr marL="342900" indent="-342900" algn="just">
              <a:buFont typeface="Arial" panose="020B0604020202020204" pitchFamily="34" charset="0"/>
              <a:buChar char="•"/>
            </a:pPr>
            <a:r>
              <a:rPr lang="en-US" sz="2400" b="1" dirty="0">
                <a:latin typeface="Century Gothic" panose="020B0502020202020204" pitchFamily="34" charset="0"/>
              </a:rPr>
              <a:t>Develop clear RPL policies and procedures</a:t>
            </a:r>
            <a:r>
              <a:rPr lang="en-US" sz="2400" dirty="0">
                <a:latin typeface="Century Gothic" panose="020B0502020202020204" pitchFamily="34" charset="0"/>
              </a:rPr>
              <a:t>: Create structured guidelines to standardize and streamline the RPL process.</a:t>
            </a:r>
          </a:p>
          <a:p>
            <a:pPr marL="342900" indent="-342900" algn="just">
              <a:buFont typeface="Arial" panose="020B0604020202020204" pitchFamily="34" charset="0"/>
              <a:buChar char="•"/>
            </a:pPr>
            <a:r>
              <a:rPr lang="en-US" sz="2400" b="1" dirty="0">
                <a:latin typeface="Century Gothic" panose="020B0502020202020204" pitchFamily="34" charset="0"/>
              </a:rPr>
              <a:t>Offer mentoring and support to candidates: </a:t>
            </a:r>
            <a:r>
              <a:rPr lang="en-US" sz="2400" dirty="0">
                <a:latin typeface="Century Gothic" panose="020B0502020202020204" pitchFamily="34" charset="0"/>
              </a:rPr>
              <a:t>Provide guidance to help candidates navigate and complete the RPL journey.</a:t>
            </a:r>
          </a:p>
          <a:p>
            <a:pPr marL="342900" indent="-342900" algn="just">
              <a:buFont typeface="Arial" panose="020B0604020202020204" pitchFamily="34" charset="0"/>
              <a:buChar char="•"/>
            </a:pPr>
            <a:r>
              <a:rPr lang="en-US" sz="2400" b="1" dirty="0">
                <a:latin typeface="Century Gothic" panose="020B0502020202020204" pitchFamily="34" charset="0"/>
              </a:rPr>
              <a:t>Engage employers in the process: </a:t>
            </a:r>
            <a:r>
              <a:rPr lang="en-US" sz="2400" dirty="0">
                <a:latin typeface="Century Gothic" panose="020B0502020202020204" pitchFamily="34" charset="0"/>
              </a:rPr>
              <a:t>Involve industry partners to strengthen the relevance and acceptance of RPL.</a:t>
            </a:r>
          </a:p>
          <a:p>
            <a:pPr marL="342900" indent="-342900" algn="just">
              <a:buFont typeface="Arial" panose="020B0604020202020204" pitchFamily="34" charset="0"/>
              <a:buChar char="•"/>
            </a:pPr>
            <a:r>
              <a:rPr lang="en-US" sz="2400" b="1" dirty="0">
                <a:latin typeface="Century Gothic" panose="020B0502020202020204" pitchFamily="34" charset="0"/>
              </a:rPr>
              <a:t>Monitor and evaluate RPL outcomes: </a:t>
            </a:r>
            <a:r>
              <a:rPr lang="en-US" sz="2400" dirty="0">
                <a:latin typeface="Century Gothic" panose="020B0502020202020204" pitchFamily="34" charset="0"/>
              </a:rPr>
              <a:t>Track and assess RPL results to improve quality and effectiveness continuously.</a:t>
            </a:r>
            <a:endParaRPr lang="en-GB" sz="2400" dirty="0">
              <a:latin typeface="Century Gothic" panose="020B0502020202020204" pitchFamily="34" charset="0"/>
            </a:endParaRPr>
          </a:p>
        </p:txBody>
      </p:sp>
    </p:spTree>
    <p:extLst>
      <p:ext uri="{BB962C8B-B14F-4D97-AF65-F5344CB8AC3E}">
        <p14:creationId xmlns:p14="http://schemas.microsoft.com/office/powerpoint/2010/main" val="1174715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resentation Title"/>
          <p:cNvSpPr txBox="1">
            <a:spLocks noGrp="1"/>
          </p:cNvSpPr>
          <p:nvPr>
            <p:ph type="title"/>
          </p:nvPr>
        </p:nvSpPr>
        <p:spPr>
          <a:xfrm>
            <a:off x="1692205" y="1412776"/>
            <a:ext cx="10499795" cy="2880320"/>
          </a:xfrm>
          <a:prstGeom prst="rect">
            <a:avLst/>
          </a:prstGeom>
        </p:spPr>
        <p:txBody>
          <a:bodyPr>
            <a:normAutofit fontScale="90000"/>
          </a:bodyPr>
          <a:lstStyle/>
          <a:p>
            <a:pPr algn="ctr"/>
            <a:r>
              <a:rPr lang="en-US" dirty="0">
                <a:latin typeface="Century Gothic" panose="020B0502020202020204" pitchFamily="34" charset="0"/>
              </a:rPr>
              <a:t>LMIS TRAINING</a:t>
            </a:r>
            <a:br>
              <a:rPr lang="en-US" dirty="0">
                <a:latin typeface="Century Gothic" panose="020B0502020202020204" pitchFamily="34" charset="0"/>
              </a:rPr>
            </a:br>
            <a:br>
              <a:rPr lang="en-ZA" dirty="0">
                <a:latin typeface="Century Gothic" panose="020B0502020202020204" pitchFamily="34" charset="0"/>
              </a:rPr>
            </a:br>
            <a:endParaRPr dirty="0">
              <a:latin typeface="Century Gothic" panose="020B0502020202020204" pitchFamily="34" charset="0"/>
            </a:endParaRPr>
          </a:p>
        </p:txBody>
      </p:sp>
    </p:spTree>
    <p:extLst>
      <p:ext uri="{BB962C8B-B14F-4D97-AF65-F5344CB8AC3E}">
        <p14:creationId xmlns:p14="http://schemas.microsoft.com/office/powerpoint/2010/main" val="346186267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034" y="271710"/>
            <a:ext cx="9467036" cy="590931"/>
          </a:xfrm>
          <a:prstGeom prst="rect">
            <a:avLst/>
          </a:prstGeom>
          <a:noFill/>
        </p:spPr>
        <p:txBody>
          <a:bodyPr wrap="square" rtlCol="0">
            <a:spAutoFit/>
          </a:bodyPr>
          <a:lstStyle/>
          <a:p>
            <a:pPr>
              <a:lnSpc>
                <a:spcPct val="90000"/>
              </a:lnSpc>
            </a:pPr>
            <a:r>
              <a:rPr lang="en-US" sz="3600" b="1" i="1" dirty="0">
                <a:solidFill>
                  <a:schemeClr val="accent5">
                    <a:lumMod val="75000"/>
                  </a:schemeClr>
                </a:solidFill>
                <a:latin typeface="Century Gothic" panose="020B0502020202020204" pitchFamily="34" charset="0"/>
                <a:ea typeface="Lato" panose="020F0502020204030203" pitchFamily="34" charset="0"/>
                <a:cs typeface="Lato" panose="020F0502020204030203" pitchFamily="34" charset="0"/>
              </a:rPr>
              <a:t>AGENDA</a:t>
            </a:r>
          </a:p>
        </p:txBody>
      </p:sp>
      <p:sp>
        <p:nvSpPr>
          <p:cNvPr id="24" name="TextBox 23"/>
          <p:cNvSpPr txBox="1"/>
          <p:nvPr/>
        </p:nvSpPr>
        <p:spPr>
          <a:xfrm>
            <a:off x="2854954" y="3757856"/>
            <a:ext cx="1910436" cy="246221"/>
          </a:xfrm>
          <a:prstGeom prst="rect">
            <a:avLst/>
          </a:prstGeom>
          <a:noFill/>
          <a:ln>
            <a:noFill/>
          </a:ln>
        </p:spPr>
        <p:txBody>
          <a:bodyPr wrap="square" lIns="0" tIns="0" rIns="0" bIns="0" rtlCol="0" anchor="ctr" anchorCtr="0">
            <a:spAutoFit/>
          </a:bodyPr>
          <a:lstStyle/>
          <a:p>
            <a:pPr algn="ctr"/>
            <a:r>
              <a:rPr lang="en-US" sz="1600" b="1" dirty="0">
                <a:solidFill>
                  <a:schemeClr val="bg1"/>
                </a:solidFill>
                <a:latin typeface="All Round Gothic Medium" panose="020B0603020202020104" pitchFamily="34" charset="77"/>
                <a:ea typeface="Lato" panose="020F0502020204030203" pitchFamily="34" charset="0"/>
                <a:cs typeface="Lato" panose="020F0502020204030203" pitchFamily="34" charset="0"/>
              </a:rPr>
              <a:t>SHORT TEXT</a:t>
            </a:r>
            <a:endParaRPr lang="en-US" sz="1600" dirty="0">
              <a:solidFill>
                <a:schemeClr val="bg1"/>
              </a:solidFill>
              <a:latin typeface="All Round Gothic Medium" panose="020B0603020202020104" pitchFamily="34" charset="77"/>
              <a:ea typeface="Lato" panose="020F0502020204030203" pitchFamily="34" charset="0"/>
              <a:cs typeface="Lato" panose="020F0502020204030203" pitchFamily="34" charset="0"/>
            </a:endParaRPr>
          </a:p>
        </p:txBody>
      </p:sp>
      <p:grpSp>
        <p:nvGrpSpPr>
          <p:cNvPr id="11" name="Group 10"/>
          <p:cNvGrpSpPr/>
          <p:nvPr/>
        </p:nvGrpSpPr>
        <p:grpSpPr>
          <a:xfrm>
            <a:off x="8535635" y="3085416"/>
            <a:ext cx="407391" cy="407391"/>
            <a:chOff x="8204317" y="2115665"/>
            <a:chExt cx="464344" cy="464344"/>
          </a:xfrm>
          <a:solidFill>
            <a:schemeClr val="tx1">
              <a:lumMod val="75000"/>
              <a:lumOff val="25000"/>
            </a:schemeClr>
          </a:solidFill>
        </p:grpSpPr>
        <p:sp>
          <p:nvSpPr>
            <p:cNvPr id="21" name="AutoShape 81"/>
            <p:cNvSpPr>
              <a:spLocks/>
            </p:cNvSpPr>
            <p:nvPr/>
          </p:nvSpPr>
          <p:spPr bwMode="auto">
            <a:xfrm>
              <a:off x="8204317" y="211566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ll Round Gothic Medium" panose="020B0603020202020104" pitchFamily="34" charset="77"/>
                <a:sym typeface="Gill Sans" charset="0"/>
              </a:endParaRPr>
            </a:p>
          </p:txBody>
        </p:sp>
        <p:sp>
          <p:nvSpPr>
            <p:cNvPr id="22" name="AutoShape 82"/>
            <p:cNvSpPr>
              <a:spLocks/>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ll Round Gothic Medium" panose="020B0603020202020104" pitchFamily="34" charset="77"/>
                <a:sym typeface="Gill Sans" charset="0"/>
              </a:endParaRPr>
            </a:p>
          </p:txBody>
        </p:sp>
      </p:grpSp>
      <p:grpSp>
        <p:nvGrpSpPr>
          <p:cNvPr id="12" name="Group 11"/>
          <p:cNvGrpSpPr/>
          <p:nvPr/>
        </p:nvGrpSpPr>
        <p:grpSpPr>
          <a:xfrm>
            <a:off x="7863673" y="3753456"/>
            <a:ext cx="1910436" cy="1038399"/>
            <a:chOff x="6345805" y="915385"/>
            <a:chExt cx="2177515" cy="1183567"/>
          </a:xfrm>
        </p:grpSpPr>
        <p:sp>
          <p:nvSpPr>
            <p:cNvPr id="19" name="Rectangle 18"/>
            <p:cNvSpPr/>
            <p:nvPr/>
          </p:nvSpPr>
          <p:spPr>
            <a:xfrm>
              <a:off x="6464391" y="1173488"/>
              <a:ext cx="1940345" cy="925464"/>
            </a:xfrm>
            <a:prstGeom prst="rect">
              <a:avLst/>
            </a:prstGeom>
          </p:spPr>
          <p:txBody>
            <a:bodyPr wrap="square">
              <a:spAutoFit/>
            </a:bodyPr>
            <a:lstStyle/>
            <a:p>
              <a:pPr algn="ctr">
                <a:lnSpc>
                  <a:spcPct val="150000"/>
                </a:lnSpc>
              </a:pPr>
              <a:r>
                <a:rPr lang="id-ID" sz="800">
                  <a:solidFill>
                    <a:schemeClr val="bg1"/>
                  </a:solidFill>
                  <a:latin typeface="All Round Gothic Medium" panose="020B0603020202020104" pitchFamily="34" charset="77"/>
                  <a:ea typeface="Lato" panose="020F0502020204030203" pitchFamily="34" charset="0"/>
                  <a:cs typeface="Lato" panose="020F0502020204030203" pitchFamily="34" charset="0"/>
                </a:rPr>
                <a:t>Lorem ipsum dolor sit amet, lacus nulla ac netus nibh aliquet, porttitor ligula justo libero vivamus porttitor dolor, </a:t>
              </a:r>
            </a:p>
          </p:txBody>
        </p:sp>
        <p:sp>
          <p:nvSpPr>
            <p:cNvPr id="20" name="TextBox 19"/>
            <p:cNvSpPr txBox="1"/>
            <p:nvPr/>
          </p:nvSpPr>
          <p:spPr>
            <a:xfrm>
              <a:off x="6345805" y="915385"/>
              <a:ext cx="2177515" cy="280642"/>
            </a:xfrm>
            <a:prstGeom prst="rect">
              <a:avLst/>
            </a:prstGeom>
            <a:noFill/>
            <a:ln>
              <a:noFill/>
            </a:ln>
          </p:spPr>
          <p:txBody>
            <a:bodyPr wrap="square" lIns="0" tIns="0" rIns="0" bIns="0" rtlCol="0" anchor="ctr" anchorCtr="0">
              <a:spAutoFit/>
            </a:bodyPr>
            <a:lstStyle/>
            <a:p>
              <a:pPr algn="ctr"/>
              <a:r>
                <a:rPr lang="en-US" sz="1600" b="1" dirty="0">
                  <a:solidFill>
                    <a:schemeClr val="bg1"/>
                  </a:solidFill>
                  <a:latin typeface="All Round Gothic Medium" panose="020B0603020202020104" pitchFamily="34" charset="77"/>
                  <a:ea typeface="Lato" panose="020F0502020204030203" pitchFamily="34" charset="0"/>
                  <a:cs typeface="Lato" panose="020F0502020204030203" pitchFamily="34" charset="0"/>
                </a:rPr>
                <a:t>SHORT TEXT</a:t>
              </a:r>
              <a:endParaRPr lang="en-US" sz="1600" dirty="0">
                <a:solidFill>
                  <a:schemeClr val="bg1"/>
                </a:solidFill>
                <a:latin typeface="All Round Gothic Medium" panose="020B0603020202020104" pitchFamily="34" charset="77"/>
                <a:ea typeface="Lato" panose="020F0502020204030203" pitchFamily="34" charset="0"/>
                <a:cs typeface="Lato" panose="020F0502020204030203" pitchFamily="34" charset="0"/>
              </a:endParaRPr>
            </a:p>
          </p:txBody>
        </p:sp>
      </p:grpSp>
      <p:cxnSp>
        <p:nvCxnSpPr>
          <p:cNvPr id="56" name="Straight Connector 55">
            <a:extLst>
              <a:ext uri="{FF2B5EF4-FFF2-40B4-BE49-F238E27FC236}">
                <a16:creationId xmlns:a16="http://schemas.microsoft.com/office/drawing/2014/main" id="{E2610B54-9A10-820A-14FC-00F38D26DD82}"/>
              </a:ext>
            </a:extLst>
          </p:cNvPr>
          <p:cNvCxnSpPr>
            <a:cxnSpLocks/>
          </p:cNvCxnSpPr>
          <p:nvPr/>
        </p:nvCxnSpPr>
        <p:spPr>
          <a:xfrm>
            <a:off x="0" y="1046683"/>
            <a:ext cx="6224530" cy="0"/>
          </a:xfrm>
          <a:prstGeom prst="line">
            <a:avLst/>
          </a:prstGeom>
          <a:ln w="28575">
            <a:solidFill>
              <a:srgbClr val="0B4A80"/>
            </a:solidFill>
          </a:ln>
        </p:spPr>
        <p:style>
          <a:lnRef idx="1">
            <a:schemeClr val="accent1"/>
          </a:lnRef>
          <a:fillRef idx="0">
            <a:schemeClr val="accent1"/>
          </a:fillRef>
          <a:effectRef idx="0">
            <a:schemeClr val="accent1"/>
          </a:effectRef>
          <a:fontRef idx="minor">
            <a:schemeClr val="tx1"/>
          </a:fontRef>
        </p:style>
      </p:cxnSp>
      <p:pic>
        <p:nvPicPr>
          <p:cNvPr id="57" name="Picture 56" descr="A picture containing drawing, food&#10;&#10;Description automatically generated">
            <a:extLst>
              <a:ext uri="{FF2B5EF4-FFF2-40B4-BE49-F238E27FC236}">
                <a16:creationId xmlns:a16="http://schemas.microsoft.com/office/drawing/2014/main" id="{5C258CD0-4D9D-7921-7E86-80F9FD60D9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726" y="6149909"/>
            <a:ext cx="2033925" cy="685657"/>
          </a:xfrm>
          <a:prstGeom prst="rect">
            <a:avLst/>
          </a:prstGeom>
        </p:spPr>
      </p:pic>
      <p:graphicFrame>
        <p:nvGraphicFramePr>
          <p:cNvPr id="3" name="Table 2">
            <a:extLst>
              <a:ext uri="{FF2B5EF4-FFF2-40B4-BE49-F238E27FC236}">
                <a16:creationId xmlns:a16="http://schemas.microsoft.com/office/drawing/2014/main" id="{BFD88E6A-1685-DD21-C3E7-F36BD2CC710C}"/>
              </a:ext>
            </a:extLst>
          </p:cNvPr>
          <p:cNvGraphicFramePr>
            <a:graphicFrameLocks noGrp="1"/>
          </p:cNvGraphicFramePr>
          <p:nvPr>
            <p:extLst>
              <p:ext uri="{D42A27DB-BD31-4B8C-83A1-F6EECF244321}">
                <p14:modId xmlns:p14="http://schemas.microsoft.com/office/powerpoint/2010/main" val="866346261"/>
              </p:ext>
            </p:extLst>
          </p:nvPr>
        </p:nvGraphicFramePr>
        <p:xfrm>
          <a:off x="767408" y="1454772"/>
          <a:ext cx="10009111" cy="4470993"/>
        </p:xfrm>
        <a:graphic>
          <a:graphicData uri="http://schemas.openxmlformats.org/drawingml/2006/table">
            <a:tbl>
              <a:tblPr firstRow="1" firstCol="1" bandRow="1">
                <a:tableStyleId>{5C22544A-7EE6-4342-B048-85BDC9FD1C3A}</a:tableStyleId>
              </a:tblPr>
              <a:tblGrid>
                <a:gridCol w="3336000">
                  <a:extLst>
                    <a:ext uri="{9D8B030D-6E8A-4147-A177-3AD203B41FA5}">
                      <a16:colId xmlns:a16="http://schemas.microsoft.com/office/drawing/2014/main" val="1598032394"/>
                    </a:ext>
                  </a:extLst>
                </a:gridCol>
                <a:gridCol w="3336000">
                  <a:extLst>
                    <a:ext uri="{9D8B030D-6E8A-4147-A177-3AD203B41FA5}">
                      <a16:colId xmlns:a16="http://schemas.microsoft.com/office/drawing/2014/main" val="1408669079"/>
                    </a:ext>
                  </a:extLst>
                </a:gridCol>
                <a:gridCol w="3337111">
                  <a:extLst>
                    <a:ext uri="{9D8B030D-6E8A-4147-A177-3AD203B41FA5}">
                      <a16:colId xmlns:a16="http://schemas.microsoft.com/office/drawing/2014/main" val="593008515"/>
                    </a:ext>
                  </a:extLst>
                </a:gridCol>
              </a:tblGrid>
              <a:tr h="841295">
                <a:tc>
                  <a:txBody>
                    <a:bodyPr/>
                    <a:lstStyle/>
                    <a:p>
                      <a:pPr marR="142875">
                        <a:lnSpc>
                          <a:spcPct val="150000"/>
                        </a:lnSpc>
                      </a:pPr>
                      <a:r>
                        <a:rPr lang="en-GB" sz="1600" dirty="0">
                          <a:effectLst/>
                          <a:latin typeface="Century Gothic" panose="020B0502020202020204" pitchFamily="34" charset="0"/>
                        </a:rPr>
                        <a:t>Item</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42875" algn="just">
                        <a:lnSpc>
                          <a:spcPct val="150000"/>
                        </a:lnSpc>
                      </a:pPr>
                      <a:r>
                        <a:rPr lang="en-GB" sz="1600" dirty="0">
                          <a:effectLst/>
                          <a:latin typeface="Century Gothic" panose="020B0502020202020204" pitchFamily="34" charset="0"/>
                        </a:rPr>
                        <a:t>Person Responsible </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42875" algn="just">
                        <a:lnSpc>
                          <a:spcPct val="150000"/>
                        </a:lnSpc>
                      </a:pPr>
                      <a:r>
                        <a:rPr lang="en-GB" sz="1600">
                          <a:effectLst/>
                          <a:latin typeface="Century Gothic" panose="020B0502020202020204" pitchFamily="34" charset="0"/>
                        </a:rPr>
                        <a:t>Time</a:t>
                      </a:r>
                      <a:endParaRPr lang="en-ZA" sz="16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3522842"/>
                  </a:ext>
                </a:extLst>
              </a:tr>
              <a:tr h="841295">
                <a:tc>
                  <a:txBody>
                    <a:bodyPr/>
                    <a:lstStyle/>
                    <a:p>
                      <a:pPr marR="142875">
                        <a:lnSpc>
                          <a:spcPct val="150000"/>
                        </a:lnSpc>
                      </a:pPr>
                      <a:r>
                        <a:rPr lang="en-GB" sz="1600">
                          <a:effectLst/>
                          <a:latin typeface="Century Gothic" panose="020B0502020202020204" pitchFamily="34" charset="0"/>
                        </a:rPr>
                        <a:t>Welcome and Introduction</a:t>
                      </a:r>
                      <a:endParaRPr lang="en-ZA" sz="16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42875" algn="just">
                        <a:lnSpc>
                          <a:spcPct val="150000"/>
                        </a:lnSpc>
                      </a:pPr>
                      <a:r>
                        <a:rPr lang="en-GB" sz="1600" dirty="0">
                          <a:effectLst/>
                          <a:latin typeface="Century Gothic" panose="020B0502020202020204" pitchFamily="34" charset="0"/>
                        </a:rPr>
                        <a:t>Mr Itumeleng Mosola</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42875" algn="just">
                        <a:lnSpc>
                          <a:spcPct val="150000"/>
                        </a:lnSpc>
                      </a:pPr>
                      <a:r>
                        <a:rPr lang="en-GB" sz="1600" dirty="0">
                          <a:effectLst/>
                          <a:latin typeface="Century Gothic" panose="020B0502020202020204" pitchFamily="34" charset="0"/>
                        </a:rPr>
                        <a:t>10:00 – 10:05</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370505"/>
                  </a:ext>
                </a:extLst>
              </a:tr>
              <a:tr h="841295">
                <a:tc>
                  <a:txBody>
                    <a:bodyPr/>
                    <a:lstStyle/>
                    <a:p>
                      <a:pPr marR="142875">
                        <a:lnSpc>
                          <a:spcPct val="150000"/>
                        </a:lnSpc>
                      </a:pPr>
                      <a:r>
                        <a:rPr lang="en-GB" sz="1600" dirty="0">
                          <a:effectLst/>
                          <a:latin typeface="Century Gothic" panose="020B0502020202020204" pitchFamily="34" charset="0"/>
                          <a:ea typeface="Calibri" panose="020F0502020204030204" pitchFamily="34" charset="0"/>
                          <a:cs typeface="Times New Roman" panose="02020603050405020304" pitchFamily="18" charset="0"/>
                        </a:rPr>
                        <a:t>Understanding RPL </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42875" algn="just">
                        <a:lnSpc>
                          <a:spcPct val="150000"/>
                        </a:lnSpc>
                      </a:pPr>
                      <a:r>
                        <a:rPr lang="en-GB" sz="1600" dirty="0">
                          <a:effectLst/>
                          <a:latin typeface="Century Gothic" panose="020B0502020202020204" pitchFamily="34" charset="0"/>
                        </a:rPr>
                        <a:t>Mr Itumeleng Mosola </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42875" algn="just">
                        <a:lnSpc>
                          <a:spcPct val="150000"/>
                        </a:lnSpc>
                      </a:pPr>
                      <a:r>
                        <a:rPr lang="en-GB" sz="1600" dirty="0">
                          <a:effectLst/>
                          <a:latin typeface="Century Gothic" panose="020B0502020202020204" pitchFamily="34" charset="0"/>
                        </a:rPr>
                        <a:t>10:05 – 10:20</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6323746"/>
                  </a:ext>
                </a:extLst>
              </a:tr>
              <a:tr h="420648">
                <a:tc>
                  <a:txBody>
                    <a:bodyPr/>
                    <a:lstStyle/>
                    <a:p>
                      <a:pPr marR="142875">
                        <a:lnSpc>
                          <a:spcPct val="150000"/>
                        </a:lnSpc>
                      </a:pPr>
                      <a:r>
                        <a:rPr lang="en-GB" sz="1600" dirty="0">
                          <a:effectLst/>
                          <a:latin typeface="Century Gothic" panose="020B0502020202020204" pitchFamily="34" charset="0"/>
                        </a:rPr>
                        <a:t>LMIS Training </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42875" algn="just">
                        <a:lnSpc>
                          <a:spcPct val="150000"/>
                        </a:lnSpc>
                      </a:pPr>
                      <a:r>
                        <a:rPr lang="en-GB" sz="1600" dirty="0">
                          <a:effectLst/>
                          <a:latin typeface="Century Gothic" panose="020B0502020202020204" pitchFamily="34" charset="0"/>
                        </a:rPr>
                        <a:t>Mr Timothy Chuene/Mr Noko Mojela</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42875" algn="just">
                        <a:lnSpc>
                          <a:spcPct val="150000"/>
                        </a:lnSpc>
                      </a:pPr>
                      <a:r>
                        <a:rPr lang="en-GB" sz="1600" dirty="0">
                          <a:effectLst/>
                          <a:latin typeface="Century Gothic" panose="020B0502020202020204" pitchFamily="34" charset="0"/>
                          <a:ea typeface="Calibri" panose="020F0502020204030204" pitchFamily="34" charset="0"/>
                          <a:cs typeface="Times New Roman" panose="02020603050405020304" pitchFamily="18" charset="0"/>
                        </a:rPr>
                        <a:t>10:20 – 11:30</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9640460"/>
                  </a:ext>
                </a:extLst>
              </a:tr>
              <a:tr h="420648">
                <a:tc>
                  <a:txBody>
                    <a:bodyPr/>
                    <a:lstStyle/>
                    <a:p>
                      <a:pPr marR="142875">
                        <a:lnSpc>
                          <a:spcPct val="150000"/>
                        </a:lnSpc>
                      </a:pPr>
                      <a:r>
                        <a:rPr lang="en-GB" sz="1600" dirty="0">
                          <a:effectLst/>
                          <a:latin typeface="Century Gothic" panose="020B0502020202020204" pitchFamily="34" charset="0"/>
                          <a:ea typeface="Calibri" panose="020F0502020204030204" pitchFamily="34" charset="0"/>
                          <a:cs typeface="Times New Roman" panose="02020603050405020304" pitchFamily="18" charset="0"/>
                        </a:rPr>
                        <a:t>Questions</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42875" algn="just">
                        <a:lnSpc>
                          <a:spcPct val="150000"/>
                        </a:lnSpc>
                      </a:pPr>
                      <a:r>
                        <a:rPr lang="en-ZA" sz="1600" dirty="0">
                          <a:effectLst/>
                          <a:latin typeface="Century Gothic" panose="020B0502020202020204" pitchFamily="34" charset="0"/>
                          <a:ea typeface="Calibri" panose="020F0502020204030204" pitchFamily="34" charset="0"/>
                          <a:cs typeface="Times New Roman" panose="02020603050405020304" pitchFamily="18" charset="0"/>
                        </a:rPr>
                        <a:t>Ms Angela Ngobe</a:t>
                      </a:r>
                    </a:p>
                  </a:txBody>
                  <a:tcPr marL="68580" marR="68580" marT="0" marB="0"/>
                </a:tc>
                <a:tc>
                  <a:txBody>
                    <a:bodyPr/>
                    <a:lstStyle/>
                    <a:p>
                      <a:pPr marR="142875" algn="just">
                        <a:lnSpc>
                          <a:spcPct val="150000"/>
                        </a:lnSpc>
                      </a:pPr>
                      <a:r>
                        <a:rPr lang="en-GB" sz="1600" dirty="0">
                          <a:effectLst/>
                          <a:latin typeface="Century Gothic" panose="020B0502020202020204" pitchFamily="34" charset="0"/>
                          <a:ea typeface="Calibri" panose="020F0502020204030204" pitchFamily="34" charset="0"/>
                          <a:cs typeface="Times New Roman" panose="02020603050405020304" pitchFamily="18" charset="0"/>
                        </a:rPr>
                        <a:t>11:30 – 12:20</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2962564"/>
                  </a:ext>
                </a:extLst>
              </a:tr>
              <a:tr h="841295">
                <a:tc>
                  <a:txBody>
                    <a:bodyPr/>
                    <a:lstStyle/>
                    <a:p>
                      <a:pPr marR="142875">
                        <a:lnSpc>
                          <a:spcPct val="150000"/>
                        </a:lnSpc>
                      </a:pPr>
                      <a:r>
                        <a:rPr lang="en-GB" sz="1600" dirty="0">
                          <a:effectLst/>
                          <a:latin typeface="Century Gothic" panose="020B0502020202020204" pitchFamily="34" charset="0"/>
                        </a:rPr>
                        <a:t>Closure</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42875" algn="just">
                        <a:lnSpc>
                          <a:spcPct val="150000"/>
                        </a:lnSpc>
                      </a:pPr>
                      <a:r>
                        <a:rPr lang="en-GB" sz="1600" dirty="0">
                          <a:effectLst/>
                          <a:latin typeface="Century Gothic" panose="020B0502020202020204" pitchFamily="34" charset="0"/>
                          <a:ea typeface="Calibri" panose="020F0502020204030204" pitchFamily="34" charset="0"/>
                          <a:cs typeface="Times New Roman" panose="02020603050405020304" pitchFamily="18" charset="0"/>
                        </a:rPr>
                        <a:t>Mr Itumeleng Mosola </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42875" algn="just">
                        <a:lnSpc>
                          <a:spcPct val="150000"/>
                        </a:lnSpc>
                      </a:pPr>
                      <a:r>
                        <a:rPr lang="en-GB" sz="1600" dirty="0">
                          <a:effectLst/>
                          <a:latin typeface="Century Gothic" panose="020B0502020202020204" pitchFamily="34" charset="0"/>
                        </a:rPr>
                        <a:t>12:20 – 12:30</a:t>
                      </a:r>
                      <a:endParaRPr lang="en-ZA"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6805594"/>
                  </a:ext>
                </a:extLst>
              </a:tr>
            </a:tbl>
          </a:graphicData>
        </a:graphic>
      </p:graphicFrame>
    </p:spTree>
    <p:extLst>
      <p:ext uri="{BB962C8B-B14F-4D97-AF65-F5344CB8AC3E}">
        <p14:creationId xmlns:p14="http://schemas.microsoft.com/office/powerpoint/2010/main" val="1594686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034" y="271710"/>
            <a:ext cx="9467036" cy="590931"/>
          </a:xfrm>
          <a:prstGeom prst="rect">
            <a:avLst/>
          </a:prstGeom>
          <a:noFill/>
        </p:spPr>
        <p:txBody>
          <a:bodyPr wrap="square" rtlCol="0">
            <a:spAutoFit/>
          </a:bodyPr>
          <a:lstStyle/>
          <a:p>
            <a:pPr>
              <a:lnSpc>
                <a:spcPct val="90000"/>
              </a:lnSpc>
            </a:pPr>
            <a:r>
              <a:rPr lang="en-US" sz="3600" b="1" i="1" dirty="0">
                <a:solidFill>
                  <a:schemeClr val="accent5">
                    <a:lumMod val="75000"/>
                  </a:schemeClr>
                </a:solidFill>
                <a:latin typeface="Century Gothic" panose="020B0502020202020204" pitchFamily="34" charset="0"/>
                <a:ea typeface="Lato" panose="020F0502020204030203" pitchFamily="34" charset="0"/>
                <a:cs typeface="Lato" panose="020F0502020204030203" pitchFamily="34" charset="0"/>
              </a:rPr>
              <a:t>WELCOME AND INTRODUCTION</a:t>
            </a:r>
          </a:p>
        </p:txBody>
      </p:sp>
      <p:sp>
        <p:nvSpPr>
          <p:cNvPr id="24" name="TextBox 23"/>
          <p:cNvSpPr txBox="1"/>
          <p:nvPr/>
        </p:nvSpPr>
        <p:spPr>
          <a:xfrm>
            <a:off x="2854954" y="3757856"/>
            <a:ext cx="1910436" cy="246221"/>
          </a:xfrm>
          <a:prstGeom prst="rect">
            <a:avLst/>
          </a:prstGeom>
          <a:noFill/>
          <a:ln>
            <a:noFill/>
          </a:ln>
        </p:spPr>
        <p:txBody>
          <a:bodyPr wrap="square" lIns="0" tIns="0" rIns="0" bIns="0" rtlCol="0" anchor="ctr" anchorCtr="0">
            <a:spAutoFit/>
          </a:bodyPr>
          <a:lstStyle/>
          <a:p>
            <a:pPr algn="ctr"/>
            <a:r>
              <a:rPr lang="en-US" sz="1600" b="1" dirty="0">
                <a:solidFill>
                  <a:schemeClr val="bg1"/>
                </a:solidFill>
                <a:latin typeface="All Round Gothic Medium" panose="020B0603020202020104" pitchFamily="34" charset="77"/>
                <a:ea typeface="Lato" panose="020F0502020204030203" pitchFamily="34" charset="0"/>
                <a:cs typeface="Lato" panose="020F0502020204030203" pitchFamily="34" charset="0"/>
              </a:rPr>
              <a:t>SHORT TEXT</a:t>
            </a:r>
            <a:endParaRPr lang="en-US" sz="1600" dirty="0">
              <a:solidFill>
                <a:schemeClr val="bg1"/>
              </a:solidFill>
              <a:latin typeface="All Round Gothic Medium" panose="020B0603020202020104" pitchFamily="34" charset="77"/>
              <a:ea typeface="Lato" panose="020F0502020204030203" pitchFamily="34" charset="0"/>
              <a:cs typeface="Lato" panose="020F0502020204030203" pitchFamily="34" charset="0"/>
            </a:endParaRPr>
          </a:p>
        </p:txBody>
      </p:sp>
      <p:grpSp>
        <p:nvGrpSpPr>
          <p:cNvPr id="11" name="Group 10"/>
          <p:cNvGrpSpPr/>
          <p:nvPr/>
        </p:nvGrpSpPr>
        <p:grpSpPr>
          <a:xfrm>
            <a:off x="8535635" y="3085416"/>
            <a:ext cx="407391" cy="407391"/>
            <a:chOff x="8204317" y="2115665"/>
            <a:chExt cx="464344" cy="464344"/>
          </a:xfrm>
          <a:solidFill>
            <a:schemeClr val="tx1">
              <a:lumMod val="75000"/>
              <a:lumOff val="25000"/>
            </a:schemeClr>
          </a:solidFill>
        </p:grpSpPr>
        <p:sp>
          <p:nvSpPr>
            <p:cNvPr id="21" name="AutoShape 81"/>
            <p:cNvSpPr>
              <a:spLocks/>
            </p:cNvSpPr>
            <p:nvPr/>
          </p:nvSpPr>
          <p:spPr bwMode="auto">
            <a:xfrm>
              <a:off x="8204317" y="211566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ll Round Gothic Medium" panose="020B0603020202020104" pitchFamily="34" charset="77"/>
                <a:sym typeface="Gill Sans" charset="0"/>
              </a:endParaRPr>
            </a:p>
          </p:txBody>
        </p:sp>
        <p:sp>
          <p:nvSpPr>
            <p:cNvPr id="22" name="AutoShape 82"/>
            <p:cNvSpPr>
              <a:spLocks/>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ll Round Gothic Medium" panose="020B0603020202020104" pitchFamily="34" charset="77"/>
                <a:sym typeface="Gill Sans" charset="0"/>
              </a:endParaRPr>
            </a:p>
          </p:txBody>
        </p:sp>
      </p:grpSp>
      <p:grpSp>
        <p:nvGrpSpPr>
          <p:cNvPr id="12" name="Group 11"/>
          <p:cNvGrpSpPr/>
          <p:nvPr/>
        </p:nvGrpSpPr>
        <p:grpSpPr>
          <a:xfrm>
            <a:off x="7863673" y="3753456"/>
            <a:ext cx="1910436" cy="1038399"/>
            <a:chOff x="6345805" y="915385"/>
            <a:chExt cx="2177515" cy="1183567"/>
          </a:xfrm>
        </p:grpSpPr>
        <p:sp>
          <p:nvSpPr>
            <p:cNvPr id="19" name="Rectangle 18"/>
            <p:cNvSpPr/>
            <p:nvPr/>
          </p:nvSpPr>
          <p:spPr>
            <a:xfrm>
              <a:off x="6464391" y="1173488"/>
              <a:ext cx="1940345" cy="925464"/>
            </a:xfrm>
            <a:prstGeom prst="rect">
              <a:avLst/>
            </a:prstGeom>
          </p:spPr>
          <p:txBody>
            <a:bodyPr wrap="square">
              <a:spAutoFit/>
            </a:bodyPr>
            <a:lstStyle/>
            <a:p>
              <a:pPr algn="ctr">
                <a:lnSpc>
                  <a:spcPct val="150000"/>
                </a:lnSpc>
              </a:pPr>
              <a:r>
                <a:rPr lang="id-ID" sz="800">
                  <a:solidFill>
                    <a:schemeClr val="bg1"/>
                  </a:solidFill>
                  <a:latin typeface="All Round Gothic Medium" panose="020B0603020202020104" pitchFamily="34" charset="77"/>
                  <a:ea typeface="Lato" panose="020F0502020204030203" pitchFamily="34" charset="0"/>
                  <a:cs typeface="Lato" panose="020F0502020204030203" pitchFamily="34" charset="0"/>
                </a:rPr>
                <a:t>Lorem ipsum dolor sit amet, lacus nulla ac netus nibh aliquet, porttitor ligula justo libero vivamus porttitor dolor, </a:t>
              </a:r>
            </a:p>
          </p:txBody>
        </p:sp>
        <p:sp>
          <p:nvSpPr>
            <p:cNvPr id="20" name="TextBox 19"/>
            <p:cNvSpPr txBox="1"/>
            <p:nvPr/>
          </p:nvSpPr>
          <p:spPr>
            <a:xfrm>
              <a:off x="6345805" y="915385"/>
              <a:ext cx="2177515" cy="280642"/>
            </a:xfrm>
            <a:prstGeom prst="rect">
              <a:avLst/>
            </a:prstGeom>
            <a:noFill/>
            <a:ln>
              <a:noFill/>
            </a:ln>
          </p:spPr>
          <p:txBody>
            <a:bodyPr wrap="square" lIns="0" tIns="0" rIns="0" bIns="0" rtlCol="0" anchor="ctr" anchorCtr="0">
              <a:spAutoFit/>
            </a:bodyPr>
            <a:lstStyle/>
            <a:p>
              <a:pPr algn="ctr"/>
              <a:r>
                <a:rPr lang="en-US" sz="1600" b="1" dirty="0">
                  <a:solidFill>
                    <a:schemeClr val="bg1"/>
                  </a:solidFill>
                  <a:latin typeface="All Round Gothic Medium" panose="020B0603020202020104" pitchFamily="34" charset="77"/>
                  <a:ea typeface="Lato" panose="020F0502020204030203" pitchFamily="34" charset="0"/>
                  <a:cs typeface="Lato" panose="020F0502020204030203" pitchFamily="34" charset="0"/>
                </a:rPr>
                <a:t>SHORT TEXT</a:t>
              </a:r>
              <a:endParaRPr lang="en-US" sz="1600" dirty="0">
                <a:solidFill>
                  <a:schemeClr val="bg1"/>
                </a:solidFill>
                <a:latin typeface="All Round Gothic Medium" panose="020B0603020202020104" pitchFamily="34" charset="77"/>
                <a:ea typeface="Lato" panose="020F0502020204030203" pitchFamily="34" charset="0"/>
                <a:cs typeface="Lato" panose="020F0502020204030203" pitchFamily="34" charset="0"/>
              </a:endParaRPr>
            </a:p>
          </p:txBody>
        </p:sp>
      </p:grpSp>
      <p:cxnSp>
        <p:nvCxnSpPr>
          <p:cNvPr id="56" name="Straight Connector 55">
            <a:extLst>
              <a:ext uri="{FF2B5EF4-FFF2-40B4-BE49-F238E27FC236}">
                <a16:creationId xmlns:a16="http://schemas.microsoft.com/office/drawing/2014/main" id="{E2610B54-9A10-820A-14FC-00F38D26DD82}"/>
              </a:ext>
            </a:extLst>
          </p:cNvPr>
          <p:cNvCxnSpPr>
            <a:cxnSpLocks/>
          </p:cNvCxnSpPr>
          <p:nvPr/>
        </p:nvCxnSpPr>
        <p:spPr>
          <a:xfrm>
            <a:off x="0" y="1046683"/>
            <a:ext cx="6224530" cy="0"/>
          </a:xfrm>
          <a:prstGeom prst="line">
            <a:avLst/>
          </a:prstGeom>
          <a:ln w="28575">
            <a:solidFill>
              <a:srgbClr val="0B4A80"/>
            </a:solidFill>
          </a:ln>
        </p:spPr>
        <p:style>
          <a:lnRef idx="1">
            <a:schemeClr val="accent1"/>
          </a:lnRef>
          <a:fillRef idx="0">
            <a:schemeClr val="accent1"/>
          </a:fillRef>
          <a:effectRef idx="0">
            <a:schemeClr val="accent1"/>
          </a:effectRef>
          <a:fontRef idx="minor">
            <a:schemeClr val="tx1"/>
          </a:fontRef>
        </p:style>
      </p:cxnSp>
      <p:pic>
        <p:nvPicPr>
          <p:cNvPr id="57" name="Picture 56" descr="A picture containing drawing, food&#10;&#10;Description automatically generated">
            <a:extLst>
              <a:ext uri="{FF2B5EF4-FFF2-40B4-BE49-F238E27FC236}">
                <a16:creationId xmlns:a16="http://schemas.microsoft.com/office/drawing/2014/main" id="{5C258CD0-4D9D-7921-7E86-80F9FD60D9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726" y="6149909"/>
            <a:ext cx="2033925" cy="685657"/>
          </a:xfrm>
          <a:prstGeom prst="rect">
            <a:avLst/>
          </a:prstGeom>
        </p:spPr>
      </p:pic>
      <p:sp>
        <p:nvSpPr>
          <p:cNvPr id="4" name="TextBox 3">
            <a:extLst>
              <a:ext uri="{FF2B5EF4-FFF2-40B4-BE49-F238E27FC236}">
                <a16:creationId xmlns:a16="http://schemas.microsoft.com/office/drawing/2014/main" id="{726D343A-71CC-D505-B891-06E1C645DE69}"/>
              </a:ext>
            </a:extLst>
          </p:cNvPr>
          <p:cNvSpPr txBox="1"/>
          <p:nvPr/>
        </p:nvSpPr>
        <p:spPr>
          <a:xfrm>
            <a:off x="551384" y="1700807"/>
            <a:ext cx="9793088" cy="4093428"/>
          </a:xfrm>
          <a:prstGeom prst="rect">
            <a:avLst/>
          </a:prstGeom>
          <a:noFill/>
        </p:spPr>
        <p:txBody>
          <a:bodyPr wrap="square" rtlCol="0">
            <a:spAutoFit/>
          </a:bodyPr>
          <a:lstStyle/>
          <a:p>
            <a:pPr algn="just"/>
            <a:endParaRPr lang="en-GB" sz="2000" dirty="0">
              <a:latin typeface="Century Gothic" panose="020B0502020202020204" pitchFamily="34" charset="0"/>
            </a:endParaRPr>
          </a:p>
          <a:p>
            <a:pPr marL="285750" indent="-285750" algn="just">
              <a:buFont typeface="Wingdings" panose="05000000000000000000" pitchFamily="2" charset="2"/>
              <a:buChar char="q"/>
            </a:pPr>
            <a:r>
              <a:rPr lang="en-GB" sz="2000" dirty="0">
                <a:latin typeface="Century Gothic" panose="020B0502020202020204" pitchFamily="34" charset="0"/>
              </a:rPr>
              <a:t>The MICT SETA welcomes stakeholders to the capacity building session. </a:t>
            </a:r>
          </a:p>
          <a:p>
            <a:pPr algn="just"/>
            <a:endParaRPr lang="en-GB" sz="2000" dirty="0">
              <a:latin typeface="Century Gothic" panose="020B0502020202020204" pitchFamily="34" charset="0"/>
            </a:endParaRPr>
          </a:p>
          <a:p>
            <a:pPr marL="285750" indent="-285750" algn="just">
              <a:buFont typeface="Wingdings" panose="05000000000000000000" pitchFamily="2" charset="2"/>
              <a:buChar char="q"/>
            </a:pPr>
            <a:r>
              <a:rPr lang="en-GB" sz="2000" dirty="0">
                <a:latin typeface="Century Gothic" panose="020B0502020202020204" pitchFamily="34" charset="0"/>
              </a:rPr>
              <a:t>The session aims to capacitate stakeholders on the Recognition of Prior Learning and the use of the Learner Management System.</a:t>
            </a:r>
          </a:p>
          <a:p>
            <a:pPr marL="285750" indent="-285750" algn="just">
              <a:buFont typeface="Wingdings" panose="05000000000000000000" pitchFamily="2" charset="2"/>
              <a:buChar char="q"/>
            </a:pPr>
            <a:endParaRPr lang="en-GB" sz="2000" dirty="0">
              <a:latin typeface="Century Gothic" panose="020B0502020202020204" pitchFamily="34" charset="0"/>
            </a:endParaRPr>
          </a:p>
          <a:p>
            <a:pPr marL="285750" indent="-285750" algn="just">
              <a:buFont typeface="Wingdings" panose="05000000000000000000" pitchFamily="2" charset="2"/>
              <a:buChar char="q"/>
            </a:pPr>
            <a:r>
              <a:rPr lang="en-GB" sz="2000" dirty="0">
                <a:latin typeface="Century Gothic" panose="020B0502020202020204" pitchFamily="34" charset="0"/>
              </a:rPr>
              <a:t>All participants must be muted – kindly post all questions in the chat box and an ETQA representative will attend to the question. Please include your email address so that support can be provided to you after the session if your query can not be resolved during the session. At the end of the presentation, you will have an opportunity to unmute and raise questions. </a:t>
            </a:r>
          </a:p>
          <a:p>
            <a:pPr marL="285750" indent="-285750" algn="just">
              <a:buFont typeface="Wingdings" panose="05000000000000000000" pitchFamily="2" charset="2"/>
              <a:buChar char="q"/>
            </a:pPr>
            <a:endParaRPr lang="en-GB" sz="2000" dirty="0">
              <a:latin typeface="Century Gothic" panose="020B0502020202020204" pitchFamily="34" charset="0"/>
            </a:endParaRPr>
          </a:p>
          <a:p>
            <a:pPr marL="285750" indent="-285750" algn="just">
              <a:buFont typeface="Wingdings" panose="05000000000000000000" pitchFamily="2" charset="2"/>
              <a:buChar char="q"/>
            </a:pPr>
            <a:r>
              <a:rPr lang="en-GB" sz="2000" dirty="0">
                <a:latin typeface="Century Gothic" panose="020B0502020202020204" pitchFamily="34" charset="0"/>
              </a:rPr>
              <a:t>The presentation will be sent to all participants post the session.  </a:t>
            </a:r>
            <a:endParaRPr lang="en-ZA" sz="2000" dirty="0">
              <a:latin typeface="Century Gothic" panose="020B0502020202020204" pitchFamily="34" charset="0"/>
            </a:endParaRPr>
          </a:p>
        </p:txBody>
      </p:sp>
    </p:spTree>
    <p:extLst>
      <p:ext uri="{BB962C8B-B14F-4D97-AF65-F5344CB8AC3E}">
        <p14:creationId xmlns:p14="http://schemas.microsoft.com/office/powerpoint/2010/main" val="1691965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DD502C25-1619-5742-8AF9-1DA9B56F4069}"/>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p:cNvSpPr txBox="1"/>
          <p:nvPr/>
        </p:nvSpPr>
        <p:spPr>
          <a:xfrm>
            <a:off x="47328" y="2879728"/>
            <a:ext cx="7845142" cy="1231118"/>
          </a:xfrm>
          <a:prstGeom prst="rect">
            <a:avLst/>
          </a:prstGeom>
          <a:noFill/>
          <a:ln w="28575">
            <a:noFill/>
          </a:ln>
        </p:spPr>
        <p:txBody>
          <a:bodyPr wrap="square" lIns="243852" tIns="121926" rIns="243852" bIns="121926" rtlCol="0">
            <a:spAutoFit/>
          </a:bodyPr>
          <a:lstStyle/>
          <a:p>
            <a:r>
              <a:rPr lang="en-US" sz="3200" b="1" i="1" dirty="0">
                <a:solidFill>
                  <a:srgbClr val="0B4A80"/>
                </a:solidFill>
                <a:latin typeface="Century Gothic" panose="020B0502020202020204" pitchFamily="34" charset="0"/>
                <a:ea typeface="Lato Medium" panose="020F0502020204030203" pitchFamily="34" charset="0"/>
                <a:cs typeface="Aharoni" panose="02010803020104030203" pitchFamily="2" charset="-79"/>
              </a:rPr>
              <a:t>Understanding of Recognition of Prior Learning ( RPL)</a:t>
            </a:r>
          </a:p>
        </p:txBody>
      </p:sp>
      <p:sp>
        <p:nvSpPr>
          <p:cNvPr id="34" name="TextBox 33"/>
          <p:cNvSpPr txBox="1"/>
          <p:nvPr/>
        </p:nvSpPr>
        <p:spPr>
          <a:xfrm>
            <a:off x="203982" y="4090089"/>
            <a:ext cx="5535636" cy="492455"/>
          </a:xfrm>
          <a:prstGeom prst="rect">
            <a:avLst/>
          </a:prstGeom>
          <a:noFill/>
        </p:spPr>
        <p:txBody>
          <a:bodyPr wrap="square" lIns="243852" tIns="121926" rIns="243852" bIns="121926" rtlCol="0">
            <a:spAutoFit/>
          </a:bodyPr>
          <a:lstStyle/>
          <a:p>
            <a:pPr algn="ctr"/>
            <a:r>
              <a:rPr lang="en-ZA" sz="1600" i="1" dirty="0">
                <a:solidFill>
                  <a:srgbClr val="0B4A80"/>
                </a:solidFill>
                <a:latin typeface="Century Gothic" panose="020B0502020202020204" pitchFamily="34" charset="0"/>
                <a:ea typeface="Lato Medium" panose="020F0502020204030203" pitchFamily="34" charset="0"/>
                <a:cs typeface="Aharoni" panose="02010803020104030203" pitchFamily="2" charset="-79"/>
              </a:rPr>
              <a:t>Presentation by: Mr Itumeleng Mosola </a:t>
            </a:r>
            <a:endParaRPr lang="en-US" sz="1600" i="1" dirty="0">
              <a:solidFill>
                <a:srgbClr val="0B4A80"/>
              </a:solidFill>
              <a:latin typeface="Century Gothic" panose="020B0502020202020204" pitchFamily="34" charset="0"/>
              <a:ea typeface="Lato Medium" panose="020F0502020204030203" pitchFamily="34" charset="0"/>
              <a:cs typeface="Aharoni" panose="02010803020104030203" pitchFamily="2" charset="-79"/>
            </a:endParaRPr>
          </a:p>
        </p:txBody>
      </p:sp>
      <p:cxnSp>
        <p:nvCxnSpPr>
          <p:cNvPr id="4" name="Straight Connector 3">
            <a:extLst>
              <a:ext uri="{FF2B5EF4-FFF2-40B4-BE49-F238E27FC236}">
                <a16:creationId xmlns:a16="http://schemas.microsoft.com/office/drawing/2014/main" id="{C296400C-E4BC-6E43-4FA0-08CBA25E3132}"/>
              </a:ext>
            </a:extLst>
          </p:cNvPr>
          <p:cNvCxnSpPr>
            <a:cxnSpLocks/>
          </p:cNvCxnSpPr>
          <p:nvPr/>
        </p:nvCxnSpPr>
        <p:spPr>
          <a:xfrm>
            <a:off x="0" y="4090089"/>
            <a:ext cx="5943600" cy="0"/>
          </a:xfrm>
          <a:prstGeom prst="line">
            <a:avLst/>
          </a:prstGeom>
          <a:ln w="28575">
            <a:solidFill>
              <a:srgbClr val="0B4A8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C2468BD9-14FB-55AF-3C00-35E93FA2323A}"/>
              </a:ext>
            </a:extLst>
          </p:cNvPr>
          <p:cNvPicPr>
            <a:picLocks noChangeAspect="1"/>
          </p:cNvPicPr>
          <p:nvPr/>
        </p:nvPicPr>
        <p:blipFill>
          <a:blip r:embed="rId3"/>
          <a:stretch>
            <a:fillRect/>
          </a:stretch>
        </p:blipFill>
        <p:spPr>
          <a:xfrm>
            <a:off x="716054" y="5659753"/>
            <a:ext cx="5005124" cy="885357"/>
          </a:xfrm>
          <a:prstGeom prst="rect">
            <a:avLst/>
          </a:prstGeom>
        </p:spPr>
      </p:pic>
    </p:spTree>
    <p:extLst>
      <p:ext uri="{BB962C8B-B14F-4D97-AF65-F5344CB8AC3E}">
        <p14:creationId xmlns:p14="http://schemas.microsoft.com/office/powerpoint/2010/main" val="2518959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E2610B54-9A10-820A-14FC-00F38D26DD82}"/>
              </a:ext>
            </a:extLst>
          </p:cNvPr>
          <p:cNvCxnSpPr>
            <a:cxnSpLocks/>
          </p:cNvCxnSpPr>
          <p:nvPr/>
        </p:nvCxnSpPr>
        <p:spPr>
          <a:xfrm>
            <a:off x="0" y="1250439"/>
            <a:ext cx="6224530" cy="0"/>
          </a:xfrm>
          <a:prstGeom prst="line">
            <a:avLst/>
          </a:prstGeom>
          <a:ln w="28575">
            <a:solidFill>
              <a:srgbClr val="0B4A80"/>
            </a:solidFill>
          </a:ln>
        </p:spPr>
        <p:style>
          <a:lnRef idx="1">
            <a:schemeClr val="accent1"/>
          </a:lnRef>
          <a:fillRef idx="0">
            <a:schemeClr val="accent1"/>
          </a:fillRef>
          <a:effectRef idx="0">
            <a:schemeClr val="accent1"/>
          </a:effectRef>
          <a:fontRef idx="minor">
            <a:schemeClr val="tx1"/>
          </a:fontRef>
        </p:style>
      </p:cxnSp>
      <p:pic>
        <p:nvPicPr>
          <p:cNvPr id="57" name="Picture 56" descr="A picture containing drawing, food&#10;&#10;Description automatically generated">
            <a:extLst>
              <a:ext uri="{FF2B5EF4-FFF2-40B4-BE49-F238E27FC236}">
                <a16:creationId xmlns:a16="http://schemas.microsoft.com/office/drawing/2014/main" id="{5C258CD0-4D9D-7921-7E86-80F9FD60D9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726" y="6149909"/>
            <a:ext cx="2033925" cy="685657"/>
          </a:xfrm>
          <a:prstGeom prst="rect">
            <a:avLst/>
          </a:prstGeom>
        </p:spPr>
      </p:pic>
      <p:sp>
        <p:nvSpPr>
          <p:cNvPr id="3" name="Rectangle 2">
            <a:extLst>
              <a:ext uri="{FF2B5EF4-FFF2-40B4-BE49-F238E27FC236}">
                <a16:creationId xmlns:a16="http://schemas.microsoft.com/office/drawing/2014/main" id="{52528D84-F39B-EDDB-5C50-CBBFAECFB2A5}"/>
              </a:ext>
            </a:extLst>
          </p:cNvPr>
          <p:cNvSpPr>
            <a:spLocks noChangeArrowheads="1"/>
          </p:cNvSpPr>
          <p:nvPr/>
        </p:nvSpPr>
        <p:spPr bwMode="auto">
          <a:xfrm>
            <a:off x="5425001" y="2503716"/>
            <a:ext cx="38545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itle 2">
            <a:extLst>
              <a:ext uri="{FF2B5EF4-FFF2-40B4-BE49-F238E27FC236}">
                <a16:creationId xmlns:a16="http://schemas.microsoft.com/office/drawing/2014/main" id="{E42D80CB-9569-EA82-D97C-F4F4372CB721}"/>
              </a:ext>
            </a:extLst>
          </p:cNvPr>
          <p:cNvSpPr txBox="1">
            <a:spLocks/>
          </p:cNvSpPr>
          <p:nvPr/>
        </p:nvSpPr>
        <p:spPr>
          <a:xfrm>
            <a:off x="232812" y="422599"/>
            <a:ext cx="11191780" cy="7006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All Round Gothic Medium" panose="020B0603020202020104" pitchFamily="34" charset="77"/>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3200" b="1" i="1" u="none" strike="noStrike" kern="1200" cap="none" spc="0" normalizeH="0" baseline="0" noProof="0" dirty="0">
                <a:ln>
                  <a:noFill/>
                </a:ln>
                <a:solidFill>
                  <a:srgbClr val="5B9BD5">
                    <a:lumMod val="75000"/>
                  </a:srgbClr>
                </a:solidFill>
                <a:effectLst/>
                <a:uLnTx/>
                <a:uFillTx/>
                <a:latin typeface="Century Gothic" panose="020B0502020202020204" pitchFamily="34" charset="0"/>
                <a:ea typeface="+mj-ea"/>
                <a:cs typeface="Lato" panose="020F0502020204030203" pitchFamily="34" charset="0"/>
              </a:rPr>
              <a:t>OBJECTIVES OF THE SESSION</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2" name="TextBox 1">
            <a:extLst>
              <a:ext uri="{FF2B5EF4-FFF2-40B4-BE49-F238E27FC236}">
                <a16:creationId xmlns:a16="http://schemas.microsoft.com/office/drawing/2014/main" id="{6EA90EFA-8BE3-45C2-484F-BF60DDB8E13F}"/>
              </a:ext>
            </a:extLst>
          </p:cNvPr>
          <p:cNvSpPr txBox="1"/>
          <p:nvPr/>
        </p:nvSpPr>
        <p:spPr>
          <a:xfrm>
            <a:off x="515380" y="1388987"/>
            <a:ext cx="11161240" cy="947760"/>
          </a:xfrm>
          <a:prstGeom prst="rect">
            <a:avLst/>
          </a:prstGeom>
          <a:noFill/>
          <a:ln>
            <a:noFill/>
          </a:ln>
        </p:spPr>
        <p:txBody>
          <a:bodyPr wrap="square">
            <a:spAutoFit/>
          </a:bodyPr>
          <a:lstStyle/>
          <a:p>
            <a:pPr marR="0" lvl="0" algn="just" defTabSz="914400" rtl="0" eaLnBrk="1" fontAlgn="auto" latinLnBrk="0" hangingPunct="1">
              <a:lnSpc>
                <a:spcPct val="200000"/>
              </a:lnSpc>
              <a:spcBef>
                <a:spcPts val="0"/>
              </a:spcBef>
              <a:spcAft>
                <a:spcPts val="0"/>
              </a:spcAft>
              <a:buClrTx/>
              <a:buSzTx/>
              <a:tabLst/>
              <a:defRPr/>
            </a:pPr>
            <a:r>
              <a:rPr kumimoji="0" lang="en-GB"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p>
          <a:p>
            <a:pPr marL="285750" marR="0" lvl="0" indent="-285750" algn="just" defTabSz="914400" rtl="0" eaLnBrk="1" fontAlgn="auto" latinLnBrk="0" hangingPunct="1">
              <a:lnSpc>
                <a:spcPct val="200000"/>
              </a:lnSpc>
              <a:spcBef>
                <a:spcPts val="0"/>
              </a:spcBef>
              <a:spcAft>
                <a:spcPts val="0"/>
              </a:spcAft>
              <a:buClrTx/>
              <a:buSzTx/>
              <a:buFont typeface="Wingdings" panose="05000000000000000000" pitchFamily="2" charset="2"/>
              <a:buChar char="q"/>
              <a:tabLst/>
              <a:defRPr/>
            </a:pPr>
            <a:endParaRPr kumimoji="0" lang="en-GB" sz="1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F5F64BD0-4F0C-D9F1-9A3B-B0B64304CDCB}"/>
              </a:ext>
            </a:extLst>
          </p:cNvPr>
          <p:cNvSpPr txBox="1"/>
          <p:nvPr/>
        </p:nvSpPr>
        <p:spPr>
          <a:xfrm>
            <a:off x="716134" y="1679153"/>
            <a:ext cx="10225136" cy="3416320"/>
          </a:xfrm>
          <a:prstGeom prst="rect">
            <a:avLst/>
          </a:prstGeom>
          <a:noFill/>
        </p:spPr>
        <p:txBody>
          <a:bodyPr wrap="square" rtlCol="0">
            <a:spAutoFit/>
          </a:bodyPr>
          <a:lstStyle/>
          <a:p>
            <a:pPr algn="just"/>
            <a:r>
              <a:rPr lang="en-GB" sz="2400" dirty="0">
                <a:latin typeface="Century Gothic" panose="020B0502020202020204" pitchFamily="34" charset="0"/>
              </a:rPr>
              <a:t>This session is designed to empower SDPs with an understanding of the RPL process in the delivery of Occupational Qualifications. By the end of the session, providers should be able to:</a:t>
            </a:r>
          </a:p>
          <a:p>
            <a:pPr algn="just"/>
            <a:endParaRPr lang="en-GB" sz="2400" dirty="0">
              <a:latin typeface="Century Gothic" panose="020B0502020202020204" pitchFamily="34" charset="0"/>
            </a:endParaRPr>
          </a:p>
          <a:p>
            <a:pPr algn="just"/>
            <a:r>
              <a:rPr lang="en-US" sz="2400" dirty="0">
                <a:latin typeface="Century Gothic" panose="020B0502020202020204" pitchFamily="34" charset="0"/>
              </a:rPr>
              <a:t>•	Understand the concept and purpose of RPL</a:t>
            </a:r>
          </a:p>
          <a:p>
            <a:pPr algn="just"/>
            <a:r>
              <a:rPr lang="en-US" sz="2400" dirty="0">
                <a:latin typeface="Century Gothic" panose="020B0502020202020204" pitchFamily="34" charset="0"/>
              </a:rPr>
              <a:t>•	Explore the benefits of RPL in occupational qualifications</a:t>
            </a:r>
          </a:p>
          <a:p>
            <a:pPr algn="just"/>
            <a:r>
              <a:rPr lang="en-US" sz="2400" dirty="0">
                <a:latin typeface="Century Gothic" panose="020B0502020202020204" pitchFamily="34" charset="0"/>
              </a:rPr>
              <a:t>•	Learn how Training Providers facilitate RPL</a:t>
            </a:r>
          </a:p>
          <a:p>
            <a:pPr algn="just"/>
            <a:r>
              <a:rPr lang="en-US" sz="2400" dirty="0">
                <a:latin typeface="Century Gothic" panose="020B0502020202020204" pitchFamily="34" charset="0"/>
              </a:rPr>
              <a:t>•	Discuss implementation challenges and best practices</a:t>
            </a:r>
          </a:p>
          <a:p>
            <a:pPr marL="285750" indent="-285750" algn="just">
              <a:buFont typeface="Arial" panose="020B0604020202020204" pitchFamily="34" charset="0"/>
              <a:buChar char="•"/>
            </a:pPr>
            <a:endParaRPr lang="en-ZA" sz="2400" dirty="0">
              <a:latin typeface="Century Gothic" panose="020B0502020202020204" pitchFamily="34" charset="0"/>
            </a:endParaRPr>
          </a:p>
        </p:txBody>
      </p:sp>
    </p:spTree>
    <p:extLst>
      <p:ext uri="{BB962C8B-B14F-4D97-AF65-F5344CB8AC3E}">
        <p14:creationId xmlns:p14="http://schemas.microsoft.com/office/powerpoint/2010/main" val="196351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E2610B54-9A10-820A-14FC-00F38D26DD82}"/>
              </a:ext>
            </a:extLst>
          </p:cNvPr>
          <p:cNvCxnSpPr>
            <a:cxnSpLocks/>
          </p:cNvCxnSpPr>
          <p:nvPr/>
        </p:nvCxnSpPr>
        <p:spPr>
          <a:xfrm>
            <a:off x="0" y="1250439"/>
            <a:ext cx="6224530" cy="0"/>
          </a:xfrm>
          <a:prstGeom prst="line">
            <a:avLst/>
          </a:prstGeom>
          <a:ln w="28575">
            <a:solidFill>
              <a:srgbClr val="0B4A80"/>
            </a:solidFill>
          </a:ln>
        </p:spPr>
        <p:style>
          <a:lnRef idx="1">
            <a:schemeClr val="accent1"/>
          </a:lnRef>
          <a:fillRef idx="0">
            <a:schemeClr val="accent1"/>
          </a:fillRef>
          <a:effectRef idx="0">
            <a:schemeClr val="accent1"/>
          </a:effectRef>
          <a:fontRef idx="minor">
            <a:schemeClr val="tx1"/>
          </a:fontRef>
        </p:style>
      </p:cxnSp>
      <p:pic>
        <p:nvPicPr>
          <p:cNvPr id="57" name="Picture 56" descr="A picture containing drawing, food&#10;&#10;Description automatically generated">
            <a:extLst>
              <a:ext uri="{FF2B5EF4-FFF2-40B4-BE49-F238E27FC236}">
                <a16:creationId xmlns:a16="http://schemas.microsoft.com/office/drawing/2014/main" id="{5C258CD0-4D9D-7921-7E86-80F9FD60D9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726" y="6149909"/>
            <a:ext cx="2033925" cy="685657"/>
          </a:xfrm>
          <a:prstGeom prst="rect">
            <a:avLst/>
          </a:prstGeom>
        </p:spPr>
      </p:pic>
      <p:sp>
        <p:nvSpPr>
          <p:cNvPr id="3" name="Rectangle 2">
            <a:extLst>
              <a:ext uri="{FF2B5EF4-FFF2-40B4-BE49-F238E27FC236}">
                <a16:creationId xmlns:a16="http://schemas.microsoft.com/office/drawing/2014/main" id="{52528D84-F39B-EDDB-5C50-CBBFAECFB2A5}"/>
              </a:ext>
            </a:extLst>
          </p:cNvPr>
          <p:cNvSpPr>
            <a:spLocks noChangeArrowheads="1"/>
          </p:cNvSpPr>
          <p:nvPr/>
        </p:nvSpPr>
        <p:spPr bwMode="auto">
          <a:xfrm>
            <a:off x="5425001" y="2503716"/>
            <a:ext cx="38545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itle 2">
            <a:extLst>
              <a:ext uri="{FF2B5EF4-FFF2-40B4-BE49-F238E27FC236}">
                <a16:creationId xmlns:a16="http://schemas.microsoft.com/office/drawing/2014/main" id="{E42D80CB-9569-EA82-D97C-F4F4372CB721}"/>
              </a:ext>
            </a:extLst>
          </p:cNvPr>
          <p:cNvSpPr txBox="1">
            <a:spLocks/>
          </p:cNvSpPr>
          <p:nvPr/>
        </p:nvSpPr>
        <p:spPr>
          <a:xfrm>
            <a:off x="232812" y="422599"/>
            <a:ext cx="11191780" cy="7006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All Round Gothic Medium" panose="020B0603020202020104" pitchFamily="34" charset="77"/>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3200" b="1" i="1" u="none" strike="noStrike" kern="1200" cap="none" spc="0" normalizeH="0" baseline="0" noProof="0" dirty="0">
                <a:ln>
                  <a:noFill/>
                </a:ln>
                <a:solidFill>
                  <a:srgbClr val="5B9BD5">
                    <a:lumMod val="75000"/>
                  </a:srgbClr>
                </a:solidFill>
                <a:effectLst/>
                <a:uLnTx/>
                <a:uFillTx/>
                <a:latin typeface="Century Gothic" panose="020B0502020202020204" pitchFamily="34" charset="0"/>
                <a:ea typeface="+mj-ea"/>
                <a:cs typeface="Lato" panose="020F0502020204030203" pitchFamily="34" charset="0"/>
              </a:rPr>
              <a:t>What is RPL?</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2" name="TextBox 1">
            <a:extLst>
              <a:ext uri="{FF2B5EF4-FFF2-40B4-BE49-F238E27FC236}">
                <a16:creationId xmlns:a16="http://schemas.microsoft.com/office/drawing/2014/main" id="{6EA90EFA-8BE3-45C2-484F-BF60DDB8E13F}"/>
              </a:ext>
            </a:extLst>
          </p:cNvPr>
          <p:cNvSpPr txBox="1"/>
          <p:nvPr/>
        </p:nvSpPr>
        <p:spPr>
          <a:xfrm>
            <a:off x="515380" y="1388987"/>
            <a:ext cx="11161240" cy="947760"/>
          </a:xfrm>
          <a:prstGeom prst="rect">
            <a:avLst/>
          </a:prstGeom>
          <a:noFill/>
          <a:ln>
            <a:noFill/>
          </a:ln>
        </p:spPr>
        <p:txBody>
          <a:bodyPr wrap="square">
            <a:spAutoFit/>
          </a:bodyPr>
          <a:lstStyle/>
          <a:p>
            <a:pPr marR="0" lvl="0" algn="just" defTabSz="914400" rtl="0" eaLnBrk="1" fontAlgn="auto" latinLnBrk="0" hangingPunct="1">
              <a:lnSpc>
                <a:spcPct val="200000"/>
              </a:lnSpc>
              <a:spcBef>
                <a:spcPts val="0"/>
              </a:spcBef>
              <a:spcAft>
                <a:spcPts val="0"/>
              </a:spcAft>
              <a:buClrTx/>
              <a:buSzTx/>
              <a:tabLst/>
              <a:defRPr/>
            </a:pPr>
            <a:r>
              <a:rPr kumimoji="0" lang="en-GB"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p>
          <a:p>
            <a:pPr marL="285750" marR="0" lvl="0" indent="-285750" algn="just" defTabSz="914400" rtl="0" eaLnBrk="1" fontAlgn="auto" latinLnBrk="0" hangingPunct="1">
              <a:lnSpc>
                <a:spcPct val="200000"/>
              </a:lnSpc>
              <a:spcBef>
                <a:spcPts val="0"/>
              </a:spcBef>
              <a:spcAft>
                <a:spcPts val="0"/>
              </a:spcAft>
              <a:buClrTx/>
              <a:buSzTx/>
              <a:buFont typeface="Wingdings" panose="05000000000000000000" pitchFamily="2" charset="2"/>
              <a:buChar char="q"/>
              <a:tabLst/>
              <a:defRPr/>
            </a:pPr>
            <a:endParaRPr kumimoji="0" lang="en-GB" sz="1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F5F64BD0-4F0C-D9F1-9A3B-B0B64304CDCB}"/>
              </a:ext>
            </a:extLst>
          </p:cNvPr>
          <p:cNvSpPr txBox="1"/>
          <p:nvPr/>
        </p:nvSpPr>
        <p:spPr>
          <a:xfrm>
            <a:off x="716134" y="1679153"/>
            <a:ext cx="10225136" cy="3416320"/>
          </a:xfrm>
          <a:prstGeom prst="rect">
            <a:avLst/>
          </a:prstGeom>
          <a:noFill/>
        </p:spPr>
        <p:txBody>
          <a:bodyPr wrap="square" rtlCol="0">
            <a:spAutoFit/>
          </a:bodyPr>
          <a:lstStyle/>
          <a:p>
            <a:pPr algn="just"/>
            <a:r>
              <a:rPr lang="en-GB" sz="2400" dirty="0">
                <a:latin typeface="Century Gothic" panose="020B0502020202020204" pitchFamily="34" charset="0"/>
              </a:rPr>
              <a:t>RPL is a</a:t>
            </a:r>
            <a:r>
              <a:rPr lang="en-US" sz="2400" dirty="0">
                <a:latin typeface="Century Gothic" panose="020B0502020202020204" pitchFamily="34" charset="0"/>
              </a:rPr>
              <a:t> process that gives individuals an opportunity to receive formal recognition for skills, knowledge and competencies acquired through informal, non-formal or experiential learning . This process allows for the formal recognition of knowledge and skills gained outside traditional academic settings, supporting access to the  occupational qualifications.</a:t>
            </a:r>
          </a:p>
          <a:p>
            <a:pPr algn="just"/>
            <a:endParaRPr lang="en-GB" sz="2400" dirty="0">
              <a:latin typeface="Century Gothic" panose="020B0502020202020204" pitchFamily="34" charset="0"/>
            </a:endParaRPr>
          </a:p>
          <a:p>
            <a:pPr marL="342900" indent="-342900" algn="just">
              <a:buFont typeface="Arial" panose="020B0604020202020204" pitchFamily="34" charset="0"/>
              <a:buChar char="•"/>
            </a:pPr>
            <a:endParaRPr lang="en-US" sz="2400" dirty="0">
              <a:latin typeface="Century Gothic" panose="020B0502020202020204" pitchFamily="34" charset="0"/>
            </a:endParaRPr>
          </a:p>
          <a:p>
            <a:pPr algn="just"/>
            <a:endParaRPr lang="en-GB" sz="2400" dirty="0">
              <a:latin typeface="Century Gothic" panose="020B0502020202020204" pitchFamily="34" charset="0"/>
            </a:endParaRPr>
          </a:p>
        </p:txBody>
      </p:sp>
    </p:spTree>
    <p:extLst>
      <p:ext uri="{BB962C8B-B14F-4D97-AF65-F5344CB8AC3E}">
        <p14:creationId xmlns:p14="http://schemas.microsoft.com/office/powerpoint/2010/main" val="3057010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E2610B54-9A10-820A-14FC-00F38D26DD82}"/>
              </a:ext>
            </a:extLst>
          </p:cNvPr>
          <p:cNvCxnSpPr>
            <a:cxnSpLocks/>
          </p:cNvCxnSpPr>
          <p:nvPr/>
        </p:nvCxnSpPr>
        <p:spPr>
          <a:xfrm>
            <a:off x="0" y="1250439"/>
            <a:ext cx="6224530" cy="0"/>
          </a:xfrm>
          <a:prstGeom prst="line">
            <a:avLst/>
          </a:prstGeom>
          <a:ln w="28575">
            <a:solidFill>
              <a:srgbClr val="0B4A80"/>
            </a:solidFill>
          </a:ln>
        </p:spPr>
        <p:style>
          <a:lnRef idx="1">
            <a:schemeClr val="accent1"/>
          </a:lnRef>
          <a:fillRef idx="0">
            <a:schemeClr val="accent1"/>
          </a:fillRef>
          <a:effectRef idx="0">
            <a:schemeClr val="accent1"/>
          </a:effectRef>
          <a:fontRef idx="minor">
            <a:schemeClr val="tx1"/>
          </a:fontRef>
        </p:style>
      </p:cxnSp>
      <p:pic>
        <p:nvPicPr>
          <p:cNvPr id="57" name="Picture 56" descr="A picture containing drawing, food&#10;&#10;Description automatically generated">
            <a:extLst>
              <a:ext uri="{FF2B5EF4-FFF2-40B4-BE49-F238E27FC236}">
                <a16:creationId xmlns:a16="http://schemas.microsoft.com/office/drawing/2014/main" id="{5C258CD0-4D9D-7921-7E86-80F9FD60D9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726" y="6149909"/>
            <a:ext cx="2033925" cy="685657"/>
          </a:xfrm>
          <a:prstGeom prst="rect">
            <a:avLst/>
          </a:prstGeom>
        </p:spPr>
      </p:pic>
      <p:sp>
        <p:nvSpPr>
          <p:cNvPr id="3" name="Rectangle 2">
            <a:extLst>
              <a:ext uri="{FF2B5EF4-FFF2-40B4-BE49-F238E27FC236}">
                <a16:creationId xmlns:a16="http://schemas.microsoft.com/office/drawing/2014/main" id="{52528D84-F39B-EDDB-5C50-CBBFAECFB2A5}"/>
              </a:ext>
            </a:extLst>
          </p:cNvPr>
          <p:cNvSpPr>
            <a:spLocks noChangeArrowheads="1"/>
          </p:cNvSpPr>
          <p:nvPr/>
        </p:nvSpPr>
        <p:spPr bwMode="auto">
          <a:xfrm>
            <a:off x="5425001" y="2503716"/>
            <a:ext cx="38545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itle 2">
            <a:extLst>
              <a:ext uri="{FF2B5EF4-FFF2-40B4-BE49-F238E27FC236}">
                <a16:creationId xmlns:a16="http://schemas.microsoft.com/office/drawing/2014/main" id="{E42D80CB-9569-EA82-D97C-F4F4372CB721}"/>
              </a:ext>
            </a:extLst>
          </p:cNvPr>
          <p:cNvSpPr txBox="1">
            <a:spLocks/>
          </p:cNvSpPr>
          <p:nvPr/>
        </p:nvSpPr>
        <p:spPr>
          <a:xfrm>
            <a:off x="232812" y="422599"/>
            <a:ext cx="11191780" cy="7006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All Round Gothic Medium" panose="020B0603020202020104" pitchFamily="34" charset="77"/>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lang="en-US" sz="3200" b="1" i="1" dirty="0">
                <a:solidFill>
                  <a:srgbClr val="5B9BD5">
                    <a:lumMod val="75000"/>
                  </a:srgbClr>
                </a:solidFill>
                <a:latin typeface="Century Gothic" panose="020B0502020202020204" pitchFamily="34" charset="0"/>
                <a:cs typeface="Lato" panose="020F0502020204030203" pitchFamily="34" charset="0"/>
              </a:rPr>
              <a:t>Legislative &amp; Policy Context </a:t>
            </a:r>
            <a:endParaRPr kumimoji="0" lang="en-US" sz="3200" b="1" i="1" u="none" strike="noStrike" kern="1200" cap="none" spc="0" normalizeH="0" baseline="0" noProof="0" dirty="0">
              <a:ln>
                <a:noFill/>
              </a:ln>
              <a:solidFill>
                <a:srgbClr val="5B9BD5">
                  <a:lumMod val="75000"/>
                </a:srgbClr>
              </a:solidFill>
              <a:effectLst/>
              <a:uLnTx/>
              <a:uFillTx/>
              <a:latin typeface="Century Gothic" panose="020B0502020202020204" pitchFamily="34" charset="0"/>
              <a:ea typeface="+mj-ea"/>
              <a:cs typeface="Lato" panose="020F0502020204030203"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2" name="TextBox 1">
            <a:extLst>
              <a:ext uri="{FF2B5EF4-FFF2-40B4-BE49-F238E27FC236}">
                <a16:creationId xmlns:a16="http://schemas.microsoft.com/office/drawing/2014/main" id="{6EA90EFA-8BE3-45C2-484F-BF60DDB8E13F}"/>
              </a:ext>
            </a:extLst>
          </p:cNvPr>
          <p:cNvSpPr txBox="1"/>
          <p:nvPr/>
        </p:nvSpPr>
        <p:spPr>
          <a:xfrm>
            <a:off x="515380" y="1388987"/>
            <a:ext cx="11161240" cy="947760"/>
          </a:xfrm>
          <a:prstGeom prst="rect">
            <a:avLst/>
          </a:prstGeom>
          <a:noFill/>
          <a:ln>
            <a:noFill/>
          </a:ln>
        </p:spPr>
        <p:txBody>
          <a:bodyPr wrap="square">
            <a:spAutoFit/>
          </a:bodyPr>
          <a:lstStyle/>
          <a:p>
            <a:pPr marR="0" lvl="0" algn="just" defTabSz="914400" rtl="0" eaLnBrk="1" fontAlgn="auto" latinLnBrk="0" hangingPunct="1">
              <a:lnSpc>
                <a:spcPct val="200000"/>
              </a:lnSpc>
              <a:spcBef>
                <a:spcPts val="0"/>
              </a:spcBef>
              <a:spcAft>
                <a:spcPts val="0"/>
              </a:spcAft>
              <a:buClrTx/>
              <a:buSzTx/>
              <a:tabLst/>
              <a:defRPr/>
            </a:pPr>
            <a:r>
              <a:rPr kumimoji="0" lang="en-GB"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p>
          <a:p>
            <a:pPr marL="285750" marR="0" lvl="0" indent="-285750" algn="just" defTabSz="914400" rtl="0" eaLnBrk="1" fontAlgn="auto" latinLnBrk="0" hangingPunct="1">
              <a:lnSpc>
                <a:spcPct val="200000"/>
              </a:lnSpc>
              <a:spcBef>
                <a:spcPts val="0"/>
              </a:spcBef>
              <a:spcAft>
                <a:spcPts val="0"/>
              </a:spcAft>
              <a:buClrTx/>
              <a:buSzTx/>
              <a:buFont typeface="Wingdings" panose="05000000000000000000" pitchFamily="2" charset="2"/>
              <a:buChar char="q"/>
              <a:tabLst/>
              <a:defRPr/>
            </a:pPr>
            <a:endParaRPr kumimoji="0" lang="en-GB" sz="1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F5F64BD0-4F0C-D9F1-9A3B-B0B64304CDCB}"/>
              </a:ext>
            </a:extLst>
          </p:cNvPr>
          <p:cNvSpPr txBox="1"/>
          <p:nvPr/>
        </p:nvSpPr>
        <p:spPr>
          <a:xfrm>
            <a:off x="716134" y="1679153"/>
            <a:ext cx="10225136" cy="4154984"/>
          </a:xfrm>
          <a:prstGeom prst="rect">
            <a:avLst/>
          </a:prstGeom>
          <a:noFill/>
        </p:spPr>
        <p:txBody>
          <a:bodyPr wrap="square" rtlCol="0">
            <a:spAutoFit/>
          </a:bodyPr>
          <a:lstStyle/>
          <a:p>
            <a:r>
              <a:rPr lang="en-US" sz="2400" dirty="0">
                <a:latin typeface="Century Gothic" panose="020B0502020202020204" pitchFamily="34" charset="0"/>
              </a:rPr>
              <a:t>The legislative and policy framework of Recognition of Prior Learning (RPL) under the Occupational Qualifications Sub-Framework (OQSF) is guided by the following:</a:t>
            </a:r>
          </a:p>
          <a:p>
            <a:endParaRPr lang="en-US" sz="2400" dirty="0">
              <a:latin typeface="Century Gothic" panose="020B0502020202020204" pitchFamily="34" charset="0"/>
            </a:endParaRPr>
          </a:p>
          <a:p>
            <a:pPr marL="342900" indent="-342900">
              <a:buFont typeface="Arial" panose="020B0604020202020204" pitchFamily="34" charset="0"/>
              <a:buChar char="•"/>
            </a:pPr>
            <a:r>
              <a:rPr lang="en-US" sz="2400" dirty="0">
                <a:latin typeface="Century Gothic" panose="020B0502020202020204" pitchFamily="34" charset="0"/>
              </a:rPr>
              <a:t>National Qualifications Framework (NQF) Act No. 67 of 2008 Establishes the NQF and mandates RPL as a key principle to promote access, career mobility, and redress in education and training. </a:t>
            </a:r>
          </a:p>
          <a:p>
            <a:pPr marL="342900" indent="-342900">
              <a:buFont typeface="Arial" panose="020B0604020202020204" pitchFamily="34" charset="0"/>
              <a:buChar char="•"/>
            </a:pPr>
            <a:r>
              <a:rPr lang="en-US" sz="2400" dirty="0">
                <a:latin typeface="Century Gothic" panose="020B0502020202020204" pitchFamily="34" charset="0"/>
              </a:rPr>
              <a:t>QCTO RPL Policy Specifies how RPL is to be applied for occupational qualifications. Ensures that RPL aligns with QCTO’s quality assurance requirements and assessment specifications.</a:t>
            </a:r>
            <a:endParaRPr lang="en-GB" sz="2400" dirty="0">
              <a:latin typeface="Century Gothic" panose="020B0502020202020204" pitchFamily="34" charset="0"/>
            </a:endParaRPr>
          </a:p>
        </p:txBody>
      </p:sp>
    </p:spTree>
    <p:extLst>
      <p:ext uri="{BB962C8B-B14F-4D97-AF65-F5344CB8AC3E}">
        <p14:creationId xmlns:p14="http://schemas.microsoft.com/office/powerpoint/2010/main" val="1644645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E2610B54-9A10-820A-14FC-00F38D26DD82}"/>
              </a:ext>
            </a:extLst>
          </p:cNvPr>
          <p:cNvCxnSpPr>
            <a:cxnSpLocks/>
          </p:cNvCxnSpPr>
          <p:nvPr/>
        </p:nvCxnSpPr>
        <p:spPr>
          <a:xfrm>
            <a:off x="0" y="1250439"/>
            <a:ext cx="6224530" cy="0"/>
          </a:xfrm>
          <a:prstGeom prst="line">
            <a:avLst/>
          </a:prstGeom>
          <a:ln w="28575">
            <a:solidFill>
              <a:srgbClr val="0B4A80"/>
            </a:solidFill>
          </a:ln>
        </p:spPr>
        <p:style>
          <a:lnRef idx="1">
            <a:schemeClr val="accent1"/>
          </a:lnRef>
          <a:fillRef idx="0">
            <a:schemeClr val="accent1"/>
          </a:fillRef>
          <a:effectRef idx="0">
            <a:schemeClr val="accent1"/>
          </a:effectRef>
          <a:fontRef idx="minor">
            <a:schemeClr val="tx1"/>
          </a:fontRef>
        </p:style>
      </p:cxnSp>
      <p:pic>
        <p:nvPicPr>
          <p:cNvPr id="57" name="Picture 56" descr="A picture containing drawing, food&#10;&#10;Description automatically generated">
            <a:extLst>
              <a:ext uri="{FF2B5EF4-FFF2-40B4-BE49-F238E27FC236}">
                <a16:creationId xmlns:a16="http://schemas.microsoft.com/office/drawing/2014/main" id="{5C258CD0-4D9D-7921-7E86-80F9FD60D9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726" y="6149909"/>
            <a:ext cx="2033925" cy="685657"/>
          </a:xfrm>
          <a:prstGeom prst="rect">
            <a:avLst/>
          </a:prstGeom>
        </p:spPr>
      </p:pic>
      <p:sp>
        <p:nvSpPr>
          <p:cNvPr id="3" name="Rectangle 2">
            <a:extLst>
              <a:ext uri="{FF2B5EF4-FFF2-40B4-BE49-F238E27FC236}">
                <a16:creationId xmlns:a16="http://schemas.microsoft.com/office/drawing/2014/main" id="{52528D84-F39B-EDDB-5C50-CBBFAECFB2A5}"/>
              </a:ext>
            </a:extLst>
          </p:cNvPr>
          <p:cNvSpPr>
            <a:spLocks noChangeArrowheads="1"/>
          </p:cNvSpPr>
          <p:nvPr/>
        </p:nvSpPr>
        <p:spPr bwMode="auto">
          <a:xfrm>
            <a:off x="5425001" y="2503716"/>
            <a:ext cx="38545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itle 2">
            <a:extLst>
              <a:ext uri="{FF2B5EF4-FFF2-40B4-BE49-F238E27FC236}">
                <a16:creationId xmlns:a16="http://schemas.microsoft.com/office/drawing/2014/main" id="{E42D80CB-9569-EA82-D97C-F4F4372CB721}"/>
              </a:ext>
            </a:extLst>
          </p:cNvPr>
          <p:cNvSpPr txBox="1">
            <a:spLocks/>
          </p:cNvSpPr>
          <p:nvPr/>
        </p:nvSpPr>
        <p:spPr>
          <a:xfrm>
            <a:off x="232812" y="422599"/>
            <a:ext cx="11191780" cy="7006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All Round Gothic Medium" panose="020B0603020202020104" pitchFamily="34" charset="77"/>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lang="en-US" sz="3200" b="1" i="1" dirty="0">
                <a:solidFill>
                  <a:srgbClr val="5B9BD5">
                    <a:lumMod val="75000"/>
                  </a:srgbClr>
                </a:solidFill>
                <a:latin typeface="Century Gothic" panose="020B0502020202020204" pitchFamily="34" charset="0"/>
                <a:cs typeface="Lato" panose="020F0502020204030203" pitchFamily="34" charset="0"/>
              </a:rPr>
              <a:t> Types of RPL for Occupational Qualifications  </a:t>
            </a:r>
            <a:endParaRPr kumimoji="0" lang="en-US" sz="3200" b="1" i="1" u="none" strike="noStrike" kern="1200" cap="none" spc="0" normalizeH="0" baseline="0" noProof="0" dirty="0">
              <a:ln>
                <a:noFill/>
              </a:ln>
              <a:solidFill>
                <a:srgbClr val="5B9BD5">
                  <a:lumMod val="75000"/>
                </a:srgbClr>
              </a:solidFill>
              <a:effectLst/>
              <a:uLnTx/>
              <a:uFillTx/>
              <a:latin typeface="Century Gothic" panose="020B0502020202020204" pitchFamily="34" charset="0"/>
              <a:ea typeface="+mj-ea"/>
              <a:cs typeface="Lato" panose="020F0502020204030203"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2" name="TextBox 1">
            <a:extLst>
              <a:ext uri="{FF2B5EF4-FFF2-40B4-BE49-F238E27FC236}">
                <a16:creationId xmlns:a16="http://schemas.microsoft.com/office/drawing/2014/main" id="{6EA90EFA-8BE3-45C2-484F-BF60DDB8E13F}"/>
              </a:ext>
            </a:extLst>
          </p:cNvPr>
          <p:cNvSpPr txBox="1"/>
          <p:nvPr/>
        </p:nvSpPr>
        <p:spPr>
          <a:xfrm>
            <a:off x="515380" y="1388987"/>
            <a:ext cx="11161240" cy="947760"/>
          </a:xfrm>
          <a:prstGeom prst="rect">
            <a:avLst/>
          </a:prstGeom>
          <a:noFill/>
          <a:ln>
            <a:noFill/>
          </a:ln>
        </p:spPr>
        <p:txBody>
          <a:bodyPr wrap="square">
            <a:spAutoFit/>
          </a:bodyPr>
          <a:lstStyle/>
          <a:p>
            <a:pPr marR="0" lvl="0" algn="just" defTabSz="914400" rtl="0" eaLnBrk="1" fontAlgn="auto" latinLnBrk="0" hangingPunct="1">
              <a:lnSpc>
                <a:spcPct val="200000"/>
              </a:lnSpc>
              <a:spcBef>
                <a:spcPts val="0"/>
              </a:spcBef>
              <a:spcAft>
                <a:spcPts val="0"/>
              </a:spcAft>
              <a:buClrTx/>
              <a:buSzTx/>
              <a:tabLst/>
              <a:defRPr/>
            </a:pPr>
            <a:r>
              <a:rPr kumimoji="0" lang="en-GB"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p>
          <a:p>
            <a:pPr marL="285750" marR="0" lvl="0" indent="-285750" algn="just" defTabSz="914400" rtl="0" eaLnBrk="1" fontAlgn="auto" latinLnBrk="0" hangingPunct="1">
              <a:lnSpc>
                <a:spcPct val="200000"/>
              </a:lnSpc>
              <a:spcBef>
                <a:spcPts val="0"/>
              </a:spcBef>
              <a:spcAft>
                <a:spcPts val="0"/>
              </a:spcAft>
              <a:buClrTx/>
              <a:buSzTx/>
              <a:buFont typeface="Wingdings" panose="05000000000000000000" pitchFamily="2" charset="2"/>
              <a:buChar char="q"/>
              <a:tabLst/>
              <a:defRPr/>
            </a:pPr>
            <a:endParaRPr kumimoji="0" lang="en-GB" sz="1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F5F64BD0-4F0C-D9F1-9A3B-B0B64304CDCB}"/>
              </a:ext>
            </a:extLst>
          </p:cNvPr>
          <p:cNvSpPr txBox="1"/>
          <p:nvPr/>
        </p:nvSpPr>
        <p:spPr>
          <a:xfrm>
            <a:off x="716134" y="1256262"/>
            <a:ext cx="10225136" cy="5262979"/>
          </a:xfrm>
          <a:prstGeom prst="rect">
            <a:avLst/>
          </a:prstGeom>
          <a:noFill/>
        </p:spPr>
        <p:txBody>
          <a:bodyPr wrap="square" rtlCol="0">
            <a:spAutoFit/>
          </a:bodyPr>
          <a:lstStyle/>
          <a:p>
            <a:pPr algn="just"/>
            <a:r>
              <a:rPr lang="en-US" sz="2400" dirty="0">
                <a:latin typeface="Century Gothic" panose="020B0502020202020204" pitchFamily="34" charset="0"/>
              </a:rPr>
              <a:t>Under the Occupational Qualifications Sub-Framework (OQSF), the three levels of Recognition of Prior Learning (RPL) are designed to support different routes of access to learning and assessment, including the External Integrated Summative Assessment (EISA):</a:t>
            </a:r>
          </a:p>
          <a:p>
            <a:pPr algn="just"/>
            <a:endParaRPr lang="en-US" sz="2400" dirty="0">
              <a:latin typeface="Century Gothic" panose="020B0502020202020204" pitchFamily="34" charset="0"/>
            </a:endParaRPr>
          </a:p>
          <a:p>
            <a:pPr marL="342900" indent="-342900" algn="just">
              <a:buFont typeface="Arial" panose="020B0604020202020204" pitchFamily="34" charset="0"/>
              <a:buChar char="•"/>
            </a:pPr>
            <a:r>
              <a:rPr lang="en-US" sz="2400" dirty="0">
                <a:latin typeface="Century Gothic" panose="020B0502020202020204" pitchFamily="34" charset="0"/>
              </a:rPr>
              <a:t>Access RPL: Used to determine whether a candidate without formal qualifications can enter an occupational qualification </a:t>
            </a:r>
            <a:r>
              <a:rPr lang="en-US" sz="2400" dirty="0" err="1">
                <a:latin typeface="Century Gothic" panose="020B0502020202020204" pitchFamily="34" charset="0"/>
              </a:rPr>
              <a:t>programme</a:t>
            </a:r>
            <a:r>
              <a:rPr lang="en-US" sz="2400" dirty="0">
                <a:latin typeface="Century Gothic" panose="020B0502020202020204" pitchFamily="34" charset="0"/>
              </a:rPr>
              <a:t>. This level does not give credit, but it enables entry into the training that leads to the EISA.</a:t>
            </a:r>
          </a:p>
          <a:p>
            <a:pPr marL="342900" indent="-342900" algn="just">
              <a:buFont typeface="Arial" panose="020B0604020202020204" pitchFamily="34" charset="0"/>
              <a:buChar char="•"/>
            </a:pPr>
            <a:endParaRPr lang="en-US" sz="2400" dirty="0">
              <a:latin typeface="Century Gothic" panose="020B0502020202020204" pitchFamily="34" charset="0"/>
            </a:endParaRPr>
          </a:p>
          <a:p>
            <a:pPr marL="342900" indent="-342900" algn="just">
              <a:buFont typeface="Arial" panose="020B0604020202020204" pitchFamily="34" charset="0"/>
              <a:buChar char="•"/>
            </a:pPr>
            <a:r>
              <a:rPr lang="en-US" sz="2400" dirty="0">
                <a:latin typeface="Century Gothic" panose="020B0502020202020204" pitchFamily="34" charset="0"/>
              </a:rPr>
              <a:t>Credit RPL: Assesses prior learning against specific modules or components of a qualification. This may result in credit for certain parts of the occupational qualification, reducing the learning load before accessing the EISA..</a:t>
            </a:r>
            <a:endParaRPr lang="en-GB" sz="2400" dirty="0">
              <a:latin typeface="Century Gothic" panose="020B0502020202020204" pitchFamily="34" charset="0"/>
            </a:endParaRPr>
          </a:p>
        </p:txBody>
      </p:sp>
    </p:spTree>
    <p:extLst>
      <p:ext uri="{BB962C8B-B14F-4D97-AF65-F5344CB8AC3E}">
        <p14:creationId xmlns:p14="http://schemas.microsoft.com/office/powerpoint/2010/main" val="2786678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346BA-CEF6-DE8E-64BA-1D967E318E63}"/>
            </a:ext>
          </a:extLst>
        </p:cNvPr>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BB40BCF6-0A9F-2E3C-2E9A-CA7C8B7A697A}"/>
              </a:ext>
            </a:extLst>
          </p:cNvPr>
          <p:cNvCxnSpPr>
            <a:cxnSpLocks/>
          </p:cNvCxnSpPr>
          <p:nvPr/>
        </p:nvCxnSpPr>
        <p:spPr>
          <a:xfrm>
            <a:off x="0" y="1250439"/>
            <a:ext cx="6224530" cy="0"/>
          </a:xfrm>
          <a:prstGeom prst="line">
            <a:avLst/>
          </a:prstGeom>
          <a:ln w="28575">
            <a:solidFill>
              <a:srgbClr val="0B4A80"/>
            </a:solidFill>
          </a:ln>
        </p:spPr>
        <p:style>
          <a:lnRef idx="1">
            <a:schemeClr val="accent1"/>
          </a:lnRef>
          <a:fillRef idx="0">
            <a:schemeClr val="accent1"/>
          </a:fillRef>
          <a:effectRef idx="0">
            <a:schemeClr val="accent1"/>
          </a:effectRef>
          <a:fontRef idx="minor">
            <a:schemeClr val="tx1"/>
          </a:fontRef>
        </p:style>
      </p:cxnSp>
      <p:pic>
        <p:nvPicPr>
          <p:cNvPr id="57" name="Picture 56" descr="A picture containing drawing, food&#10;&#10;Description automatically generated">
            <a:extLst>
              <a:ext uri="{FF2B5EF4-FFF2-40B4-BE49-F238E27FC236}">
                <a16:creationId xmlns:a16="http://schemas.microsoft.com/office/drawing/2014/main" id="{7FE660E3-72D2-7265-2B25-41EA477EDD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726" y="6149909"/>
            <a:ext cx="2033925" cy="685657"/>
          </a:xfrm>
          <a:prstGeom prst="rect">
            <a:avLst/>
          </a:prstGeom>
        </p:spPr>
      </p:pic>
      <p:sp>
        <p:nvSpPr>
          <p:cNvPr id="3" name="Rectangle 2">
            <a:extLst>
              <a:ext uri="{FF2B5EF4-FFF2-40B4-BE49-F238E27FC236}">
                <a16:creationId xmlns:a16="http://schemas.microsoft.com/office/drawing/2014/main" id="{137A9B04-69F1-FDF9-52EE-4D64BCC8A350}"/>
              </a:ext>
            </a:extLst>
          </p:cNvPr>
          <p:cNvSpPr>
            <a:spLocks noChangeArrowheads="1"/>
          </p:cNvSpPr>
          <p:nvPr/>
        </p:nvSpPr>
        <p:spPr bwMode="auto">
          <a:xfrm>
            <a:off x="5425001" y="2503716"/>
            <a:ext cx="38545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itle 2">
            <a:extLst>
              <a:ext uri="{FF2B5EF4-FFF2-40B4-BE49-F238E27FC236}">
                <a16:creationId xmlns:a16="http://schemas.microsoft.com/office/drawing/2014/main" id="{DDA33C14-F35D-2DF7-7B48-1017BC93FD71}"/>
              </a:ext>
            </a:extLst>
          </p:cNvPr>
          <p:cNvSpPr txBox="1">
            <a:spLocks/>
          </p:cNvSpPr>
          <p:nvPr/>
        </p:nvSpPr>
        <p:spPr>
          <a:xfrm>
            <a:off x="232812" y="422599"/>
            <a:ext cx="11191780" cy="7006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All Round Gothic Medium" panose="020B0603020202020104" pitchFamily="34" charset="77"/>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lang="en-US" sz="3200" b="1" i="1" dirty="0">
                <a:solidFill>
                  <a:srgbClr val="5B9BD5">
                    <a:lumMod val="75000"/>
                  </a:srgbClr>
                </a:solidFill>
                <a:latin typeface="Century Gothic" panose="020B0502020202020204" pitchFamily="34" charset="0"/>
                <a:cs typeface="Lato" panose="020F0502020204030203" pitchFamily="34" charset="0"/>
              </a:rPr>
              <a:t> </a:t>
            </a:r>
            <a:r>
              <a:rPr lang="en-US" sz="2800" b="1" i="1" dirty="0">
                <a:solidFill>
                  <a:srgbClr val="5B9BD5">
                    <a:lumMod val="75000"/>
                  </a:srgbClr>
                </a:solidFill>
                <a:latin typeface="Century Gothic" panose="020B0502020202020204" pitchFamily="34" charset="0"/>
                <a:cs typeface="Lato" panose="020F0502020204030203" pitchFamily="34" charset="0"/>
              </a:rPr>
              <a:t>Types of RPL for Occupational Qualifications (continued)  </a:t>
            </a:r>
            <a:endParaRPr kumimoji="0" lang="en-US" sz="2800" b="1" i="1" u="none" strike="noStrike" kern="1200" cap="none" spc="0" normalizeH="0" baseline="0" noProof="0" dirty="0">
              <a:ln>
                <a:noFill/>
              </a:ln>
              <a:solidFill>
                <a:srgbClr val="5B9BD5">
                  <a:lumMod val="75000"/>
                </a:srgbClr>
              </a:solidFill>
              <a:effectLst/>
              <a:uLnTx/>
              <a:uFillTx/>
              <a:latin typeface="Century Gothic" panose="020B0502020202020204" pitchFamily="34" charset="0"/>
              <a:ea typeface="+mj-ea"/>
              <a:cs typeface="Lato" panose="020F0502020204030203"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2" name="TextBox 1">
            <a:extLst>
              <a:ext uri="{FF2B5EF4-FFF2-40B4-BE49-F238E27FC236}">
                <a16:creationId xmlns:a16="http://schemas.microsoft.com/office/drawing/2014/main" id="{4CA10957-EE2E-D69F-68B7-B2F617AB6C74}"/>
              </a:ext>
            </a:extLst>
          </p:cNvPr>
          <p:cNvSpPr txBox="1"/>
          <p:nvPr/>
        </p:nvSpPr>
        <p:spPr>
          <a:xfrm>
            <a:off x="515380" y="1388987"/>
            <a:ext cx="11161240" cy="947760"/>
          </a:xfrm>
          <a:prstGeom prst="rect">
            <a:avLst/>
          </a:prstGeom>
          <a:noFill/>
          <a:ln>
            <a:noFill/>
          </a:ln>
        </p:spPr>
        <p:txBody>
          <a:bodyPr wrap="square">
            <a:spAutoFit/>
          </a:bodyPr>
          <a:lstStyle/>
          <a:p>
            <a:pPr marR="0" lvl="0" algn="just" defTabSz="914400" rtl="0" eaLnBrk="1" fontAlgn="auto" latinLnBrk="0" hangingPunct="1">
              <a:lnSpc>
                <a:spcPct val="200000"/>
              </a:lnSpc>
              <a:spcBef>
                <a:spcPts val="0"/>
              </a:spcBef>
              <a:spcAft>
                <a:spcPts val="0"/>
              </a:spcAft>
              <a:buClrTx/>
              <a:buSzTx/>
              <a:tabLst/>
              <a:defRPr/>
            </a:pPr>
            <a:r>
              <a:rPr kumimoji="0" lang="en-GB"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p>
          <a:p>
            <a:pPr marL="285750" marR="0" lvl="0" indent="-285750" algn="just" defTabSz="914400" rtl="0" eaLnBrk="1" fontAlgn="auto" latinLnBrk="0" hangingPunct="1">
              <a:lnSpc>
                <a:spcPct val="200000"/>
              </a:lnSpc>
              <a:spcBef>
                <a:spcPts val="0"/>
              </a:spcBef>
              <a:spcAft>
                <a:spcPts val="0"/>
              </a:spcAft>
              <a:buClrTx/>
              <a:buSzTx/>
              <a:buFont typeface="Wingdings" panose="05000000000000000000" pitchFamily="2" charset="2"/>
              <a:buChar char="q"/>
              <a:tabLst/>
              <a:defRPr/>
            </a:pPr>
            <a:endParaRPr kumimoji="0" lang="en-GB" sz="1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15322C6D-B878-57CC-A95C-B09CCE2376B4}"/>
              </a:ext>
            </a:extLst>
          </p:cNvPr>
          <p:cNvSpPr txBox="1"/>
          <p:nvPr/>
        </p:nvSpPr>
        <p:spPr>
          <a:xfrm>
            <a:off x="716134" y="1256262"/>
            <a:ext cx="10225136" cy="3785652"/>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latin typeface="Century Gothic" panose="020B0502020202020204" pitchFamily="34" charset="0"/>
              </a:rPr>
              <a:t>RPL for Access to EISA (Advanced Standing):Applied when a candidate seeks direct access to the EISA without undergoing formal training. The candidate must demonstrate full competence against the occupational curriculum to qualify for assessment.</a:t>
            </a:r>
          </a:p>
          <a:p>
            <a:pPr marL="342900" indent="-342900" algn="just">
              <a:buFont typeface="Arial" panose="020B0604020202020204" pitchFamily="34" charset="0"/>
              <a:buChar char="•"/>
            </a:pPr>
            <a:endParaRPr lang="en-US" sz="2400" dirty="0">
              <a:latin typeface="Century Gothic" panose="020B0502020202020204" pitchFamily="34" charset="0"/>
            </a:endParaRPr>
          </a:p>
          <a:p>
            <a:pPr algn="just"/>
            <a:r>
              <a:rPr lang="en-US" sz="2400" dirty="0">
                <a:latin typeface="Century Gothic" panose="020B0502020202020204" pitchFamily="34" charset="0"/>
              </a:rPr>
              <a:t>These RPL levels ensure flexibility in recognizing different types of learning, while maintaining quality and fairness in access to the EISA, which is the final integrated assessment required for occupational certification.</a:t>
            </a:r>
            <a:endParaRPr lang="en-GB" sz="2400" dirty="0">
              <a:latin typeface="Century Gothic" panose="020B0502020202020204" pitchFamily="34" charset="0"/>
            </a:endParaRPr>
          </a:p>
        </p:txBody>
      </p:sp>
    </p:spTree>
    <p:extLst>
      <p:ext uri="{BB962C8B-B14F-4D97-AF65-F5344CB8AC3E}">
        <p14:creationId xmlns:p14="http://schemas.microsoft.com/office/powerpoint/2010/main" val="1456783016"/>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253C6F"/>
      </a:dk1>
      <a:lt1>
        <a:sysClr val="window" lastClr="FFFFFF"/>
      </a:lt1>
      <a:dk2>
        <a:srgbClr val="1D2646"/>
      </a:dk2>
      <a:lt2>
        <a:srgbClr val="4C9FDB"/>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19ab65e-c558-4093-b34a-79c16a576fa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5DE2208CAF35429363811B1DA5254D" ma:contentTypeVersion="18" ma:contentTypeDescription="Create a new document." ma:contentTypeScope="" ma:versionID="ef8a0b8200781fa26fbd37db17f1ec7f">
  <xsd:schema xmlns:xsd="http://www.w3.org/2001/XMLSchema" xmlns:xs="http://www.w3.org/2001/XMLSchema" xmlns:p="http://schemas.microsoft.com/office/2006/metadata/properties" xmlns:ns3="5fa7d70a-025f-4743-86c3-0a8882d3e290" xmlns:ns4="819ab65e-c558-4093-b34a-79c16a576faf" targetNamespace="http://schemas.microsoft.com/office/2006/metadata/properties" ma:root="true" ma:fieldsID="abaf394f91d2d476938ab325fa1849e9" ns3:_="" ns4:_="">
    <xsd:import namespace="5fa7d70a-025f-4743-86c3-0a8882d3e290"/>
    <xsd:import namespace="819ab65e-c558-4093-b34a-79c16a576fa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SearchPropertie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a7d70a-025f-4743-86c3-0a8882d3e29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9ab65e-c558-4093-b34a-79c16a576fa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04EEE7-2C08-4370-B1F5-A4666B8C05FD}">
  <ds:schemaRefs>
    <ds:schemaRef ds:uri="http://purl.org/dc/dcmitype/"/>
    <ds:schemaRef ds:uri="http://schemas.openxmlformats.org/package/2006/metadata/core-properties"/>
    <ds:schemaRef ds:uri="5fa7d70a-025f-4743-86c3-0a8882d3e290"/>
    <ds:schemaRef ds:uri="http://purl.org/dc/elements/1.1/"/>
    <ds:schemaRef ds:uri="819ab65e-c558-4093-b34a-79c16a576faf"/>
    <ds:schemaRef ds:uri="http://purl.org/dc/terms/"/>
    <ds:schemaRef ds:uri="http://schemas.microsoft.com/office/2006/documentManagement/types"/>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0FF334A0-AD17-4EE5-ACDD-68F5D6F9A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a7d70a-025f-4743-86c3-0a8882d3e290"/>
    <ds:schemaRef ds:uri="819ab65e-c558-4093-b34a-79c16a576f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1B952B-7E2F-492B-88F3-5C469EA894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37449</TotalTime>
  <Words>1231</Words>
  <Application>Microsoft Office PowerPoint</Application>
  <PresentationFormat>Widescreen</PresentationFormat>
  <Paragraphs>121</Paragraphs>
  <Slides>16</Slides>
  <Notes>11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All Round Gothic Medium</vt:lpstr>
      <vt:lpstr>Arial</vt:lpstr>
      <vt:lpstr>Calibri</vt:lpstr>
      <vt:lpstr>Calibri Light</vt:lpstr>
      <vt:lpstr>Century Gothic</vt:lpstr>
      <vt:lpstr>Myriad Pro</vt:lpstr>
      <vt:lpstr>Myriad Pro Light</vt:lpstr>
      <vt:lpstr>Wingdings</vt:lpstr>
      <vt:lpstr>3_Office Theme</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LMIS TRAINING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-JULY 2020 DEPARTMENTAL PROGRESS REPORT   EXCO MEETING 28 JULY  2020</dc:title>
  <dc:creator>APESANANG</dc:creator>
  <cp:lastModifiedBy>Lesha Singh</cp:lastModifiedBy>
  <cp:revision>650</cp:revision>
  <dcterms:created xsi:type="dcterms:W3CDTF">2022-07-13T06:55:27Z</dcterms:created>
  <dcterms:modified xsi:type="dcterms:W3CDTF">2025-07-24T11:10:51Z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E01E2AE4CD704CD0B68EB98940EB2CFA</vt:lpwstr>
  </property>
  <property fmtid="{D5CDD505-2E9C-101B-9397-08002B2CF9AE}" pid="3" name="KSOProductBuildVer">
    <vt:lpwstr>1033-11.2.0.11156</vt:lpwstr>
  </property>
  <property fmtid="{D5CDD505-2E9C-101B-9397-08002B2CF9AE}" pid="4" name="MSIP_Label_b79036f8-0438-40b4-bfb6-563392a339c0_Enabled">
    <vt:lpwstr>true</vt:lpwstr>
  </property>
  <property fmtid="{D5CDD505-2E9C-101B-9397-08002B2CF9AE}" pid="5" name="MSIP_Label_b79036f8-0438-40b4-bfb6-563392a339c0_SetDate">
    <vt:lpwstr>2022-09-14T11:27:28Z</vt:lpwstr>
  </property>
  <property fmtid="{D5CDD505-2E9C-101B-9397-08002B2CF9AE}" pid="6" name="MSIP_Label_b79036f8-0438-40b4-bfb6-563392a339c0_Method">
    <vt:lpwstr>Standard</vt:lpwstr>
  </property>
  <property fmtid="{D5CDD505-2E9C-101B-9397-08002B2CF9AE}" pid="7" name="MSIP_Label_b79036f8-0438-40b4-bfb6-563392a339c0_Name">
    <vt:lpwstr>defa4170-0d19-0005-0004-bc88714345d2</vt:lpwstr>
  </property>
  <property fmtid="{D5CDD505-2E9C-101B-9397-08002B2CF9AE}" pid="8" name="MSIP_Label_b79036f8-0438-40b4-bfb6-563392a339c0_SiteId">
    <vt:lpwstr>0b3d5342-89f1-4684-b124-4e12f104a446</vt:lpwstr>
  </property>
  <property fmtid="{D5CDD505-2E9C-101B-9397-08002B2CF9AE}" pid="9" name="MSIP_Label_b79036f8-0438-40b4-bfb6-563392a339c0_ActionId">
    <vt:lpwstr>bf3bc322-d591-44be-9f99-34937d4324ac</vt:lpwstr>
  </property>
  <property fmtid="{D5CDD505-2E9C-101B-9397-08002B2CF9AE}" pid="10" name="MSIP_Label_b79036f8-0438-40b4-bfb6-563392a339c0_ContentBits">
    <vt:lpwstr>0</vt:lpwstr>
  </property>
  <property fmtid="{D5CDD505-2E9C-101B-9397-08002B2CF9AE}" pid="11" name="ContentTypeId">
    <vt:lpwstr>0x010100E15DE2208CAF35429363811B1DA5254D</vt:lpwstr>
  </property>
</Properties>
</file>